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tiff" ContentType="image/tiff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80"/>
  </p:notesMasterIdLst>
  <p:sldIdLst>
    <p:sldId id="266" r:id="rId5"/>
    <p:sldId id="357" r:id="rId6"/>
    <p:sldId id="331" r:id="rId7"/>
    <p:sldId id="358" r:id="rId8"/>
    <p:sldId id="332" r:id="rId9"/>
    <p:sldId id="333" r:id="rId10"/>
    <p:sldId id="359" r:id="rId11"/>
    <p:sldId id="360" r:id="rId12"/>
    <p:sldId id="343" r:id="rId13"/>
    <p:sldId id="346" r:id="rId14"/>
    <p:sldId id="337" r:id="rId15"/>
    <p:sldId id="361" r:id="rId16"/>
    <p:sldId id="362" r:id="rId17"/>
    <p:sldId id="364" r:id="rId18"/>
    <p:sldId id="365" r:id="rId19"/>
    <p:sldId id="363" r:id="rId20"/>
    <p:sldId id="371" r:id="rId21"/>
    <p:sldId id="372" r:id="rId22"/>
    <p:sldId id="373" r:id="rId23"/>
    <p:sldId id="338" r:id="rId24"/>
    <p:sldId id="428" r:id="rId25"/>
    <p:sldId id="429" r:id="rId26"/>
    <p:sldId id="430" r:id="rId27"/>
    <p:sldId id="339" r:id="rId28"/>
    <p:sldId id="379" r:id="rId29"/>
    <p:sldId id="367" r:id="rId30"/>
    <p:sldId id="351" r:id="rId31"/>
    <p:sldId id="366" r:id="rId32"/>
    <p:sldId id="368" r:id="rId33"/>
    <p:sldId id="370" r:id="rId34"/>
    <p:sldId id="381" r:id="rId35"/>
    <p:sldId id="390" r:id="rId36"/>
    <p:sldId id="382" r:id="rId37"/>
    <p:sldId id="376" r:id="rId38"/>
    <p:sldId id="378" r:id="rId39"/>
    <p:sldId id="380" r:id="rId40"/>
    <p:sldId id="391" r:id="rId41"/>
    <p:sldId id="403" r:id="rId42"/>
    <p:sldId id="404" r:id="rId43"/>
    <p:sldId id="398" r:id="rId44"/>
    <p:sldId id="383" r:id="rId45"/>
    <p:sldId id="386" r:id="rId46"/>
    <p:sldId id="397" r:id="rId47"/>
    <p:sldId id="387" r:id="rId48"/>
    <p:sldId id="388" r:id="rId49"/>
    <p:sldId id="374" r:id="rId50"/>
    <p:sldId id="392" r:id="rId51"/>
    <p:sldId id="408" r:id="rId52"/>
    <p:sldId id="415" r:id="rId53"/>
    <p:sldId id="393" r:id="rId54"/>
    <p:sldId id="394" r:id="rId55"/>
    <p:sldId id="416" r:id="rId56"/>
    <p:sldId id="395" r:id="rId57"/>
    <p:sldId id="396" r:id="rId58"/>
    <p:sldId id="410" r:id="rId59"/>
    <p:sldId id="411" r:id="rId60"/>
    <p:sldId id="414" r:id="rId61"/>
    <p:sldId id="412" r:id="rId62"/>
    <p:sldId id="413" r:id="rId63"/>
    <p:sldId id="417" r:id="rId64"/>
    <p:sldId id="418" r:id="rId65"/>
    <p:sldId id="401" r:id="rId66"/>
    <p:sldId id="400" r:id="rId67"/>
    <p:sldId id="402" r:id="rId68"/>
    <p:sldId id="405" r:id="rId69"/>
    <p:sldId id="406" r:id="rId70"/>
    <p:sldId id="419" r:id="rId71"/>
    <p:sldId id="420" r:id="rId72"/>
    <p:sldId id="421" r:id="rId73"/>
    <p:sldId id="422" r:id="rId74"/>
    <p:sldId id="423" r:id="rId75"/>
    <p:sldId id="424" r:id="rId76"/>
    <p:sldId id="425" r:id="rId77"/>
    <p:sldId id="426" r:id="rId78"/>
    <p:sldId id="427" r:id="rId79"/>
  </p:sldIdLst>
  <p:sldSz cx="13442950" cy="7561263"/>
  <p:notesSz cx="6858000" cy="9144000"/>
  <p:embeddedFontLst>
    <p:embeddedFont>
      <p:font typeface="나눔고딕 ExtraBold" panose="020D0904000000000000" pitchFamily="50" charset="-127"/>
      <p:bold r:id="rId81"/>
    </p:embeddedFont>
    <p:embeddedFont>
      <p:font typeface="나눔명조" panose="02020603020101020101" pitchFamily="18" charset="-127"/>
      <p:regular r:id="rId82"/>
      <p:bold r:id="rId83"/>
    </p:embeddedFont>
    <p:embeddedFont>
      <p:font typeface="맑은 고딕" panose="020B0503020000020004" pitchFamily="50" charset="-127"/>
      <p:regular r:id="rId84"/>
      <p:bold r:id="rId85"/>
    </p:embeddedFont>
    <p:embeddedFont>
      <p:font typeface="나눔고딕" panose="020D0604000000000000" pitchFamily="50" charset="-127"/>
      <p:regular r:id="rId86"/>
      <p:bold r:id="rId87"/>
    </p:embeddedFont>
  </p:embeddedFontLst>
  <p:defaultTextStyle>
    <a:defPPr>
      <a:defRPr lang="ko-KR"/>
    </a:defPPr>
    <a:lvl1pPr marL="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1pPr>
    <a:lvl2pPr marL="52152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2pPr>
    <a:lvl3pPr marL="104305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3pPr>
    <a:lvl4pPr marL="156458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4pPr>
    <a:lvl5pPr marL="2086112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5pPr>
    <a:lvl6pPr marL="2607640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6pPr>
    <a:lvl7pPr marL="3129168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7pPr>
    <a:lvl8pPr marL="3650696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8pPr>
    <a:lvl9pPr marL="4172224" algn="l" defTabSz="1043056" rtl="0" eaLnBrk="1" latinLnBrk="1" hangingPunct="1">
      <a:defRPr sz="21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82" userDrawn="1">
          <p15:clr>
            <a:srgbClr val="A4A3A4"/>
          </p15:clr>
        </p15:guide>
        <p15:guide id="2" pos="423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66"/>
    <a:srgbClr val="FF00FF"/>
    <a:srgbClr val="42B25D"/>
    <a:srgbClr val="595757"/>
    <a:srgbClr val="FDD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6"/>
  </p:normalViewPr>
  <p:slideViewPr>
    <p:cSldViewPr>
      <p:cViewPr varScale="1">
        <p:scale>
          <a:sx n="96" d="100"/>
          <a:sy n="96" d="100"/>
        </p:scale>
        <p:origin x="654" y="72"/>
      </p:cViewPr>
      <p:guideLst>
        <p:guide orient="horz" pos="2382"/>
        <p:guide pos="423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openxmlformats.org/officeDocument/2006/relationships/font" Target="fonts/font4.fntdata"/><Relationship Id="rId89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87" Type="http://schemas.openxmlformats.org/officeDocument/2006/relationships/font" Target="fonts/font7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font" Target="fonts/font2.fntdata"/><Relationship Id="rId90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notesMaster" Target="notesMasters/notesMaster1.xml"/><Relationship Id="rId85" Type="http://schemas.openxmlformats.org/officeDocument/2006/relationships/font" Target="fonts/font5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font" Target="fonts/font3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font" Target="fonts/font1.fntdata"/><Relationship Id="rId86" Type="http://schemas.openxmlformats.org/officeDocument/2006/relationships/font" Target="fonts/font6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김은지" userId="46dccb6b-46b2-4403-a542-e84e7f3666ea" providerId="ADAL" clId="{040CA0D4-AA23-44D7-92EE-251995DB8587}"/>
    <pc:docChg chg="undo custSel addSld delSld modSld sldOrd">
      <pc:chgData name="김은지" userId="46dccb6b-46b2-4403-a542-e84e7f3666ea" providerId="ADAL" clId="{040CA0D4-AA23-44D7-92EE-251995DB8587}" dt="2022-04-22T12:28:32.232" v="124" actId="2696"/>
      <pc:docMkLst>
        <pc:docMk/>
      </pc:docMkLst>
      <pc:sldChg chg="modSp">
        <pc:chgData name="김은지" userId="46dccb6b-46b2-4403-a542-e84e7f3666ea" providerId="ADAL" clId="{040CA0D4-AA23-44D7-92EE-251995DB8587}" dt="2022-04-22T11:29:43.650" v="0" actId="207"/>
        <pc:sldMkLst>
          <pc:docMk/>
          <pc:sldMk cId="1152880796" sldId="338"/>
        </pc:sldMkLst>
        <pc:spChg chg="mod">
          <ac:chgData name="김은지" userId="46dccb6b-46b2-4403-a542-e84e7f3666ea" providerId="ADAL" clId="{040CA0D4-AA23-44D7-92EE-251995DB8587}" dt="2022-04-22T11:29:43.650" v="0" actId="207"/>
          <ac:spMkLst>
            <pc:docMk/>
            <pc:sldMk cId="1152880796" sldId="338"/>
            <ac:spMk id="8" creationId="{00000000-0000-0000-0000-000000000000}"/>
          </ac:spMkLst>
        </pc:spChg>
      </pc:sldChg>
      <pc:sldChg chg="modSp">
        <pc:chgData name="김은지" userId="46dccb6b-46b2-4403-a542-e84e7f3666ea" providerId="ADAL" clId="{040CA0D4-AA23-44D7-92EE-251995DB8587}" dt="2022-04-22T11:57:34.739" v="114" actId="1076"/>
        <pc:sldMkLst>
          <pc:docMk/>
          <pc:sldMk cId="50153080" sldId="376"/>
        </pc:sldMkLst>
        <pc:picChg chg="mod">
          <ac:chgData name="김은지" userId="46dccb6b-46b2-4403-a542-e84e7f3666ea" providerId="ADAL" clId="{040CA0D4-AA23-44D7-92EE-251995DB8587}" dt="2022-04-22T11:57:34.739" v="114" actId="1076"/>
          <ac:picMkLst>
            <pc:docMk/>
            <pc:sldMk cId="50153080" sldId="376"/>
            <ac:picMk id="3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1:57:32.749" v="113" actId="14100"/>
          <ac:picMkLst>
            <pc:docMk/>
            <pc:sldMk cId="50153080" sldId="376"/>
            <ac:picMk id="4" creationId="{00000000-0000-0000-0000-000000000000}"/>
          </ac:picMkLst>
        </pc:picChg>
      </pc:sldChg>
      <pc:sldChg chg="modSp">
        <pc:chgData name="김은지" userId="46dccb6b-46b2-4403-a542-e84e7f3666ea" providerId="ADAL" clId="{040CA0D4-AA23-44D7-92EE-251995DB8587}" dt="2022-04-22T12:02:39.662" v="118" actId="1076"/>
        <pc:sldMkLst>
          <pc:docMk/>
          <pc:sldMk cId="2058917921" sldId="378"/>
        </pc:sldMkLst>
        <pc:picChg chg="mod">
          <ac:chgData name="김은지" userId="46dccb6b-46b2-4403-a542-e84e7f3666ea" providerId="ADAL" clId="{040CA0D4-AA23-44D7-92EE-251995DB8587}" dt="2022-04-22T12:02:36.452" v="116" actId="14100"/>
          <ac:picMkLst>
            <pc:docMk/>
            <pc:sldMk cId="2058917921" sldId="378"/>
            <ac:picMk id="2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2:02:39.662" v="118" actId="1076"/>
          <ac:picMkLst>
            <pc:docMk/>
            <pc:sldMk cId="2058917921" sldId="378"/>
            <ac:picMk id="5" creationId="{00000000-0000-0000-0000-000000000000}"/>
          </ac:picMkLst>
        </pc:picChg>
      </pc:sldChg>
      <pc:sldChg chg="modSp">
        <pc:chgData name="김은지" userId="46dccb6b-46b2-4403-a542-e84e7f3666ea" providerId="ADAL" clId="{040CA0D4-AA23-44D7-92EE-251995DB8587}" dt="2022-04-22T11:55:07.046" v="109" actId="1076"/>
        <pc:sldMkLst>
          <pc:docMk/>
          <pc:sldMk cId="2112991660" sldId="382"/>
        </pc:sldMkLst>
        <pc:picChg chg="mod">
          <ac:chgData name="김은지" userId="46dccb6b-46b2-4403-a542-e84e7f3666ea" providerId="ADAL" clId="{040CA0D4-AA23-44D7-92EE-251995DB8587}" dt="2022-04-22T11:55:00.735" v="105" actId="1076"/>
          <ac:picMkLst>
            <pc:docMk/>
            <pc:sldMk cId="2112991660" sldId="382"/>
            <ac:picMk id="2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1:55:07.046" v="109" actId="1076"/>
          <ac:picMkLst>
            <pc:docMk/>
            <pc:sldMk cId="2112991660" sldId="382"/>
            <ac:picMk id="3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1:55:05.314" v="108" actId="1076"/>
          <ac:picMkLst>
            <pc:docMk/>
            <pc:sldMk cId="2112991660" sldId="382"/>
            <ac:picMk id="4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1:55:02.193" v="106" actId="1076"/>
          <ac:picMkLst>
            <pc:docMk/>
            <pc:sldMk cId="2112991660" sldId="382"/>
            <ac:picMk id="5" creationId="{00000000-0000-0000-0000-000000000000}"/>
          </ac:picMkLst>
        </pc:picChg>
        <pc:picChg chg="mod">
          <ac:chgData name="김은지" userId="46dccb6b-46b2-4403-a542-e84e7f3666ea" providerId="ADAL" clId="{040CA0D4-AA23-44D7-92EE-251995DB8587}" dt="2022-04-22T11:55:03.766" v="107" actId="1076"/>
          <ac:picMkLst>
            <pc:docMk/>
            <pc:sldMk cId="2112991660" sldId="382"/>
            <ac:picMk id="8" creationId="{00000000-0000-0000-0000-000000000000}"/>
          </ac:picMkLst>
        </pc:picChg>
      </pc:sldChg>
      <pc:sldChg chg="addSp delSp modSp ord">
        <pc:chgData name="김은지" userId="46dccb6b-46b2-4403-a542-e84e7f3666ea" providerId="ADAL" clId="{040CA0D4-AA23-44D7-92EE-251995DB8587}" dt="2022-04-22T12:16:41.959" v="123" actId="14100"/>
        <pc:sldMkLst>
          <pc:docMk/>
          <pc:sldMk cId="1142996768" sldId="390"/>
        </pc:sldMkLst>
        <pc:picChg chg="del">
          <ac:chgData name="김은지" userId="46dccb6b-46b2-4403-a542-e84e7f3666ea" providerId="ADAL" clId="{040CA0D4-AA23-44D7-92EE-251995DB8587}" dt="2022-04-22T12:16:22.154" v="120" actId="478"/>
          <ac:picMkLst>
            <pc:docMk/>
            <pc:sldMk cId="1142996768" sldId="390"/>
            <ac:picMk id="2" creationId="{00000000-0000-0000-0000-000000000000}"/>
          </ac:picMkLst>
        </pc:picChg>
        <pc:picChg chg="add mod">
          <ac:chgData name="김은지" userId="46dccb6b-46b2-4403-a542-e84e7f3666ea" providerId="ADAL" clId="{040CA0D4-AA23-44D7-92EE-251995DB8587}" dt="2022-04-22T12:16:41.959" v="123" actId="14100"/>
          <ac:picMkLst>
            <pc:docMk/>
            <pc:sldMk cId="1142996768" sldId="390"/>
            <ac:picMk id="3" creationId="{DCDE73D1-9E6E-4DDD-B0E0-96D5BD33DAE7}"/>
          </ac:picMkLst>
        </pc:picChg>
      </pc:sldChg>
      <pc:sldChg chg="addSp modSp add">
        <pc:chgData name="김은지" userId="46dccb6b-46b2-4403-a542-e84e7f3666ea" providerId="ADAL" clId="{040CA0D4-AA23-44D7-92EE-251995DB8587}" dt="2022-04-22T11:38:40.060" v="64" actId="1076"/>
        <pc:sldMkLst>
          <pc:docMk/>
          <pc:sldMk cId="444949217" sldId="428"/>
        </pc:sldMkLst>
        <pc:spChg chg="add mod">
          <ac:chgData name="김은지" userId="46dccb6b-46b2-4403-a542-e84e7f3666ea" providerId="ADAL" clId="{040CA0D4-AA23-44D7-92EE-251995DB8587}" dt="2022-04-22T11:33:38.577" v="28" actId="1076"/>
          <ac:spMkLst>
            <pc:docMk/>
            <pc:sldMk cId="444949217" sldId="428"/>
            <ac:spMk id="2" creationId="{8AFACE85-4534-4801-9BD5-F6A4CA2A83A7}"/>
          </ac:spMkLst>
        </pc:spChg>
        <pc:spChg chg="add mod">
          <ac:chgData name="김은지" userId="46dccb6b-46b2-4403-a542-e84e7f3666ea" providerId="ADAL" clId="{040CA0D4-AA23-44D7-92EE-251995DB8587}" dt="2022-04-22T11:38:24.644" v="58" actId="1076"/>
          <ac:spMkLst>
            <pc:docMk/>
            <pc:sldMk cId="444949217" sldId="428"/>
            <ac:spMk id="7" creationId="{BFF90995-0359-4BF7-8B4C-B982DB05BCDB}"/>
          </ac:spMkLst>
        </pc:spChg>
        <pc:spChg chg="add mod">
          <ac:chgData name="김은지" userId="46dccb6b-46b2-4403-a542-e84e7f3666ea" providerId="ADAL" clId="{040CA0D4-AA23-44D7-92EE-251995DB8587}" dt="2022-04-22T11:38:40.060" v="64" actId="1076"/>
          <ac:spMkLst>
            <pc:docMk/>
            <pc:sldMk cId="444949217" sldId="428"/>
            <ac:spMk id="8" creationId="{29A5A020-6B9E-49CE-A012-3F0CDF40FB07}"/>
          </ac:spMkLst>
        </pc:spChg>
        <pc:picChg chg="add">
          <ac:chgData name="김은지" userId="46dccb6b-46b2-4403-a542-e84e7f3666ea" providerId="ADAL" clId="{040CA0D4-AA23-44D7-92EE-251995DB8587}" dt="2022-04-22T11:32:09.424" v="2"/>
          <ac:picMkLst>
            <pc:docMk/>
            <pc:sldMk cId="444949217" sldId="428"/>
            <ac:picMk id="3" creationId="{CE32676D-4462-4159-9EFB-D49B2C956B22}"/>
          </ac:picMkLst>
        </pc:picChg>
        <pc:picChg chg="add mod ord modCrop">
          <ac:chgData name="김은지" userId="46dccb6b-46b2-4403-a542-e84e7f3666ea" providerId="ADAL" clId="{040CA0D4-AA23-44D7-92EE-251995DB8587}" dt="2022-04-22T11:38:22.324" v="57" actId="1076"/>
          <ac:picMkLst>
            <pc:docMk/>
            <pc:sldMk cId="444949217" sldId="428"/>
            <ac:picMk id="4" creationId="{7A0832DA-8B6C-45C8-9E9F-ACE58116753F}"/>
          </ac:picMkLst>
        </pc:picChg>
        <pc:picChg chg="add mod ord modCrop">
          <ac:chgData name="김은지" userId="46dccb6b-46b2-4403-a542-e84e7f3666ea" providerId="ADAL" clId="{040CA0D4-AA23-44D7-92EE-251995DB8587}" dt="2022-04-22T11:38:37.123" v="63" actId="1076"/>
          <ac:picMkLst>
            <pc:docMk/>
            <pc:sldMk cId="444949217" sldId="428"/>
            <ac:picMk id="5" creationId="{93EAB2DF-DC6B-416C-9860-F6823326BA3B}"/>
          </ac:picMkLst>
        </pc:picChg>
        <pc:picChg chg="add mod">
          <ac:chgData name="김은지" userId="46dccb6b-46b2-4403-a542-e84e7f3666ea" providerId="ADAL" clId="{040CA0D4-AA23-44D7-92EE-251995DB8587}" dt="2022-04-22T11:35:51.284" v="33"/>
          <ac:picMkLst>
            <pc:docMk/>
            <pc:sldMk cId="444949217" sldId="428"/>
            <ac:picMk id="6" creationId="{416B6ADD-04E0-4F53-A50C-7F3C151D2CD6}"/>
          </ac:picMkLst>
        </pc:picChg>
      </pc:sldChg>
      <pc:sldChg chg="addSp delSp modSp add">
        <pc:chgData name="김은지" userId="46dccb6b-46b2-4403-a542-e84e7f3666ea" providerId="ADAL" clId="{040CA0D4-AA23-44D7-92EE-251995DB8587}" dt="2022-04-22T11:42:04.692" v="97" actId="1076"/>
        <pc:sldMkLst>
          <pc:docMk/>
          <pc:sldMk cId="3718598696" sldId="429"/>
        </pc:sldMkLst>
        <pc:spChg chg="mod ord">
          <ac:chgData name="김은지" userId="46dccb6b-46b2-4403-a542-e84e7f3666ea" providerId="ADAL" clId="{040CA0D4-AA23-44D7-92EE-251995DB8587}" dt="2022-04-22T11:36:41.624" v="47" actId="14100"/>
          <ac:spMkLst>
            <pc:docMk/>
            <pc:sldMk cId="3718598696" sldId="429"/>
            <ac:spMk id="2" creationId="{8AFACE85-4534-4801-9BD5-F6A4CA2A83A7}"/>
          </ac:spMkLst>
        </pc:spChg>
        <pc:spChg chg="add mod">
          <ac:chgData name="김은지" userId="46dccb6b-46b2-4403-a542-e84e7f3666ea" providerId="ADAL" clId="{040CA0D4-AA23-44D7-92EE-251995DB8587}" dt="2022-04-22T11:38:49.634" v="66" actId="1076"/>
          <ac:spMkLst>
            <pc:docMk/>
            <pc:sldMk cId="3718598696" sldId="429"/>
            <ac:spMk id="8" creationId="{98194A3D-48F4-406F-B3AE-43EEDA1F3300}"/>
          </ac:spMkLst>
        </pc:spChg>
        <pc:spChg chg="add mod">
          <ac:chgData name="김은지" userId="46dccb6b-46b2-4403-a542-e84e7f3666ea" providerId="ADAL" clId="{040CA0D4-AA23-44D7-92EE-251995DB8587}" dt="2022-04-22T11:42:04.692" v="97" actId="1076"/>
          <ac:spMkLst>
            <pc:docMk/>
            <pc:sldMk cId="3718598696" sldId="429"/>
            <ac:spMk id="10" creationId="{A1B6E857-2910-40DB-B485-8191EE1B0948}"/>
          </ac:spMkLst>
        </pc:spChg>
        <pc:picChg chg="del">
          <ac:chgData name="김은지" userId="46dccb6b-46b2-4403-a542-e84e7f3666ea" providerId="ADAL" clId="{040CA0D4-AA23-44D7-92EE-251995DB8587}" dt="2022-04-22T11:35:59.788" v="35" actId="478"/>
          <ac:picMkLst>
            <pc:docMk/>
            <pc:sldMk cId="3718598696" sldId="429"/>
            <ac:picMk id="4" creationId="{7A0832DA-8B6C-45C8-9E9F-ACE58116753F}"/>
          </ac:picMkLst>
        </pc:picChg>
        <pc:picChg chg="del">
          <ac:chgData name="김은지" userId="46dccb6b-46b2-4403-a542-e84e7f3666ea" providerId="ADAL" clId="{040CA0D4-AA23-44D7-92EE-251995DB8587}" dt="2022-04-22T11:36:00.788" v="36" actId="478"/>
          <ac:picMkLst>
            <pc:docMk/>
            <pc:sldMk cId="3718598696" sldId="429"/>
            <ac:picMk id="5" creationId="{93EAB2DF-DC6B-416C-9860-F6823326BA3B}"/>
          </ac:picMkLst>
        </pc:picChg>
        <pc:picChg chg="add del mod modCrop">
          <ac:chgData name="김은지" userId="46dccb6b-46b2-4403-a542-e84e7f3666ea" providerId="ADAL" clId="{040CA0D4-AA23-44D7-92EE-251995DB8587}" dt="2022-04-22T11:36:14.131" v="41" actId="478"/>
          <ac:picMkLst>
            <pc:docMk/>
            <pc:sldMk cId="3718598696" sldId="429"/>
            <ac:picMk id="6" creationId="{FD62377E-0654-4E5C-8F7C-AE06B821C2C6}"/>
          </ac:picMkLst>
        </pc:picChg>
        <pc:picChg chg="add mod ord modCrop">
          <ac:chgData name="김은지" userId="46dccb6b-46b2-4403-a542-e84e7f3666ea" providerId="ADAL" clId="{040CA0D4-AA23-44D7-92EE-251995DB8587}" dt="2022-04-22T11:41:48.966" v="92" actId="14100"/>
          <ac:picMkLst>
            <pc:docMk/>
            <pc:sldMk cId="3718598696" sldId="429"/>
            <ac:picMk id="7" creationId="{CE6CAF6B-911B-4612-A637-D11F0D0A878C}"/>
          </ac:picMkLst>
        </pc:picChg>
        <pc:picChg chg="add mod">
          <ac:chgData name="김은지" userId="46dccb6b-46b2-4403-a542-e84e7f3666ea" providerId="ADAL" clId="{040CA0D4-AA23-44D7-92EE-251995DB8587}" dt="2022-04-22T11:42:00.915" v="96" actId="1076"/>
          <ac:picMkLst>
            <pc:docMk/>
            <pc:sldMk cId="3718598696" sldId="429"/>
            <ac:picMk id="9" creationId="{B8037C4A-877C-429F-B2BE-5BB96BAFBA45}"/>
          </ac:picMkLst>
        </pc:picChg>
      </pc:sldChg>
      <pc:sldChg chg="addSp delSp modSp add">
        <pc:chgData name="김은지" userId="46dccb6b-46b2-4403-a542-e84e7f3666ea" providerId="ADAL" clId="{040CA0D4-AA23-44D7-92EE-251995DB8587}" dt="2022-04-22T11:43:00.710" v="102" actId="571"/>
        <pc:sldMkLst>
          <pc:docMk/>
          <pc:sldMk cId="3717505339" sldId="430"/>
        </pc:sldMkLst>
        <pc:spChg chg="del">
          <ac:chgData name="김은지" userId="46dccb6b-46b2-4403-a542-e84e7f3666ea" providerId="ADAL" clId="{040CA0D4-AA23-44D7-92EE-251995DB8587}" dt="2022-04-22T11:40:55.739" v="78" actId="478"/>
          <ac:spMkLst>
            <pc:docMk/>
            <pc:sldMk cId="3717505339" sldId="430"/>
            <ac:spMk id="2" creationId="{8AFACE85-4534-4801-9BD5-F6A4CA2A83A7}"/>
          </ac:spMkLst>
        </pc:spChg>
        <pc:spChg chg="del">
          <ac:chgData name="김은지" userId="46dccb6b-46b2-4403-a542-e84e7f3666ea" providerId="ADAL" clId="{040CA0D4-AA23-44D7-92EE-251995DB8587}" dt="2022-04-22T11:40:24.931" v="68" actId="478"/>
          <ac:spMkLst>
            <pc:docMk/>
            <pc:sldMk cId="3717505339" sldId="430"/>
            <ac:spMk id="8" creationId="{98194A3D-48F4-406F-B3AE-43EEDA1F3300}"/>
          </ac:spMkLst>
        </pc:spChg>
        <pc:spChg chg="add mod">
          <ac:chgData name="김은지" userId="46dccb6b-46b2-4403-a542-e84e7f3666ea" providerId="ADAL" clId="{040CA0D4-AA23-44D7-92EE-251995DB8587}" dt="2022-04-22T11:42:56.948" v="101" actId="1076"/>
          <ac:spMkLst>
            <pc:docMk/>
            <pc:sldMk cId="3717505339" sldId="430"/>
            <ac:spMk id="9" creationId="{721B4146-2D69-4A73-B4E9-190068B1C0FA}"/>
          </ac:spMkLst>
        </pc:spChg>
        <pc:spChg chg="add mod">
          <ac:chgData name="김은지" userId="46dccb6b-46b2-4403-a542-e84e7f3666ea" providerId="ADAL" clId="{040CA0D4-AA23-44D7-92EE-251995DB8587}" dt="2022-04-22T11:43:00.710" v="102" actId="571"/>
          <ac:spMkLst>
            <pc:docMk/>
            <pc:sldMk cId="3717505339" sldId="430"/>
            <ac:spMk id="10" creationId="{46274806-FD59-4338-A0C8-547582E49D9F}"/>
          </ac:spMkLst>
        </pc:spChg>
        <pc:picChg chg="del">
          <ac:chgData name="김은지" userId="46dccb6b-46b2-4403-a542-e84e7f3666ea" providerId="ADAL" clId="{040CA0D4-AA23-44D7-92EE-251995DB8587}" dt="2022-04-22T11:40:42.003" v="74" actId="478"/>
          <ac:picMkLst>
            <pc:docMk/>
            <pc:sldMk cId="3717505339" sldId="430"/>
            <ac:picMk id="3" creationId="{CE32676D-4462-4159-9EFB-D49B2C956B22}"/>
          </ac:picMkLst>
        </pc:picChg>
        <pc:picChg chg="add mod">
          <ac:chgData name="김은지" userId="46dccb6b-46b2-4403-a542-e84e7f3666ea" providerId="ADAL" clId="{040CA0D4-AA23-44D7-92EE-251995DB8587}" dt="2022-04-22T11:41:03.219" v="83" actId="1076"/>
          <ac:picMkLst>
            <pc:docMk/>
            <pc:sldMk cId="3717505339" sldId="430"/>
            <ac:picMk id="4" creationId="{5BFB470C-A383-408E-8DFF-C4B3A18743A7}"/>
          </ac:picMkLst>
        </pc:picChg>
        <pc:picChg chg="add mod">
          <ac:chgData name="김은지" userId="46dccb6b-46b2-4403-a542-e84e7f3666ea" providerId="ADAL" clId="{040CA0D4-AA23-44D7-92EE-251995DB8587}" dt="2022-04-22T11:42:44.328" v="99" actId="1076"/>
          <ac:picMkLst>
            <pc:docMk/>
            <pc:sldMk cId="3717505339" sldId="430"/>
            <ac:picMk id="5" creationId="{A20DCDCA-DC88-48DD-BE3D-83DBCCF3FACD}"/>
          </ac:picMkLst>
        </pc:picChg>
        <pc:picChg chg="del">
          <ac:chgData name="김은지" userId="46dccb6b-46b2-4403-a542-e84e7f3666ea" providerId="ADAL" clId="{040CA0D4-AA23-44D7-92EE-251995DB8587}" dt="2022-04-22T11:40:24.931" v="68" actId="478"/>
          <ac:picMkLst>
            <pc:docMk/>
            <pc:sldMk cId="3717505339" sldId="430"/>
            <ac:picMk id="7" creationId="{CE6CAF6B-911B-4612-A637-D11F0D0A878C}"/>
          </ac:picMkLst>
        </pc:picChg>
      </pc:sldChg>
    </pc:docChg>
  </pc:docChgLst>
  <pc:docChgLst>
    <pc:chgData name="김은지" userId="46dccb6b-46b2-4403-a542-e84e7f3666ea" providerId="ADAL" clId="{1E0116FE-2CD7-4F41-AFE3-58A78F7BA572}"/>
    <pc:docChg chg="modSld sldOrd">
      <pc:chgData name="김은지" userId="46dccb6b-46b2-4403-a542-e84e7f3666ea" providerId="ADAL" clId="{1E0116FE-2CD7-4F41-AFE3-58A78F7BA572}" dt="2022-05-11T13:23:10.046" v="52"/>
      <pc:docMkLst>
        <pc:docMk/>
      </pc:docMkLst>
      <pc:sldChg chg="modSp">
        <pc:chgData name="김은지" userId="46dccb6b-46b2-4403-a542-e84e7f3666ea" providerId="ADAL" clId="{1E0116FE-2CD7-4F41-AFE3-58A78F7BA572}" dt="2022-05-11T12:51:03.332" v="16"/>
        <pc:sldMkLst>
          <pc:docMk/>
          <pc:sldMk cId="1287510931" sldId="374"/>
        </pc:sldMkLst>
        <pc:spChg chg="mod">
          <ac:chgData name="김은지" userId="46dccb6b-46b2-4403-a542-e84e7f3666ea" providerId="ADAL" clId="{1E0116FE-2CD7-4F41-AFE3-58A78F7BA572}" dt="2022-05-11T12:51:03.332" v="16"/>
          <ac:spMkLst>
            <pc:docMk/>
            <pc:sldMk cId="1287510931" sldId="374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2:41:39.389" v="2" actId="20577"/>
        <pc:sldMkLst>
          <pc:docMk/>
          <pc:sldMk cId="3404669872" sldId="383"/>
        </pc:sldMkLst>
        <pc:spChg chg="mod">
          <ac:chgData name="김은지" userId="46dccb6b-46b2-4403-a542-e84e7f3666ea" providerId="ADAL" clId="{1E0116FE-2CD7-4F41-AFE3-58A78F7BA572}" dt="2022-05-11T12:41:39.389" v="2" actId="20577"/>
          <ac:spMkLst>
            <pc:docMk/>
            <pc:sldMk cId="3404669872" sldId="383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2:48:30.893" v="8" actId="20577"/>
        <pc:sldMkLst>
          <pc:docMk/>
          <pc:sldMk cId="2967519929" sldId="387"/>
        </pc:sldMkLst>
        <pc:spChg chg="mod">
          <ac:chgData name="김은지" userId="46dccb6b-46b2-4403-a542-e84e7f3666ea" providerId="ADAL" clId="{1E0116FE-2CD7-4F41-AFE3-58A78F7BA572}" dt="2022-05-11T12:48:30.893" v="8" actId="20577"/>
          <ac:spMkLst>
            <pc:docMk/>
            <pc:sldMk cId="2967519929" sldId="387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2:49:20.765" v="11" actId="20577"/>
        <pc:sldMkLst>
          <pc:docMk/>
          <pc:sldMk cId="3965392435" sldId="388"/>
        </pc:sldMkLst>
        <pc:spChg chg="mod">
          <ac:chgData name="김은지" userId="46dccb6b-46b2-4403-a542-e84e7f3666ea" providerId="ADAL" clId="{1E0116FE-2CD7-4F41-AFE3-58A78F7BA572}" dt="2022-05-11T12:49:20.765" v="11" actId="20577"/>
          <ac:spMkLst>
            <pc:docMk/>
            <pc:sldMk cId="3965392435" sldId="388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3:03:56.770" v="26"/>
        <pc:sldMkLst>
          <pc:docMk/>
          <pc:sldMk cId="2602219905" sldId="392"/>
        </pc:sldMkLst>
        <pc:spChg chg="mod">
          <ac:chgData name="김은지" userId="46dccb6b-46b2-4403-a542-e84e7f3666ea" providerId="ADAL" clId="{1E0116FE-2CD7-4F41-AFE3-58A78F7BA572}" dt="2022-05-11T13:03:56.770" v="26"/>
          <ac:spMkLst>
            <pc:docMk/>
            <pc:sldMk cId="2602219905" sldId="392"/>
            <ac:spMk id="8" creationId="{00000000-0000-0000-0000-000000000000}"/>
          </ac:spMkLst>
        </pc:spChg>
        <pc:spChg chg="mod">
          <ac:chgData name="김은지" userId="46dccb6b-46b2-4403-a542-e84e7f3666ea" providerId="ADAL" clId="{1E0116FE-2CD7-4F41-AFE3-58A78F7BA572}" dt="2022-05-11T12:54:10.398" v="19"/>
          <ac:spMkLst>
            <pc:docMk/>
            <pc:sldMk cId="2602219905" sldId="392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2:46:55.333" v="5" actId="20577"/>
        <pc:sldMkLst>
          <pc:docMk/>
          <pc:sldMk cId="335882043" sldId="397"/>
        </pc:sldMkLst>
        <pc:spChg chg="mod">
          <ac:chgData name="김은지" userId="46dccb6b-46b2-4403-a542-e84e7f3666ea" providerId="ADAL" clId="{1E0116FE-2CD7-4F41-AFE3-58A78F7BA572}" dt="2022-05-11T12:46:55.333" v="5" actId="20577"/>
          <ac:spMkLst>
            <pc:docMk/>
            <pc:sldMk cId="335882043" sldId="397"/>
            <ac:spMk id="9" creationId="{00000000-0000-0000-0000-000000000000}"/>
          </ac:spMkLst>
        </pc:spChg>
      </pc:sldChg>
      <pc:sldChg chg="modSp">
        <pc:chgData name="김은지" userId="46dccb6b-46b2-4403-a542-e84e7f3666ea" providerId="ADAL" clId="{1E0116FE-2CD7-4F41-AFE3-58A78F7BA572}" dt="2022-05-11T13:21:47.725" v="51"/>
        <pc:sldMkLst>
          <pc:docMk/>
          <pc:sldMk cId="3673593734" sldId="408"/>
        </pc:sldMkLst>
        <pc:spChg chg="mod">
          <ac:chgData name="김은지" userId="46dccb6b-46b2-4403-a542-e84e7f3666ea" providerId="ADAL" clId="{1E0116FE-2CD7-4F41-AFE3-58A78F7BA572}" dt="2022-05-11T13:20:59.183" v="30" actId="6549"/>
          <ac:spMkLst>
            <pc:docMk/>
            <pc:sldMk cId="3673593734" sldId="408"/>
            <ac:spMk id="4" creationId="{00000000-0000-0000-0000-000000000000}"/>
          </ac:spMkLst>
        </pc:spChg>
        <pc:spChg chg="mod">
          <ac:chgData name="김은지" userId="46dccb6b-46b2-4403-a542-e84e7f3666ea" providerId="ADAL" clId="{1E0116FE-2CD7-4F41-AFE3-58A78F7BA572}" dt="2022-05-11T13:21:36.041" v="47"/>
          <ac:spMkLst>
            <pc:docMk/>
            <pc:sldMk cId="3673593734" sldId="408"/>
            <ac:spMk id="8" creationId="{00000000-0000-0000-0000-000000000000}"/>
          </ac:spMkLst>
        </pc:spChg>
        <pc:spChg chg="mod">
          <ac:chgData name="김은지" userId="46dccb6b-46b2-4403-a542-e84e7f3666ea" providerId="ADAL" clId="{1E0116FE-2CD7-4F41-AFE3-58A78F7BA572}" dt="2022-05-11T13:21:47.725" v="51"/>
          <ac:spMkLst>
            <pc:docMk/>
            <pc:sldMk cId="3673593734" sldId="408"/>
            <ac:spMk id="9" creationId="{00000000-0000-0000-0000-000000000000}"/>
          </ac:spMkLst>
        </pc:spChg>
      </pc:sldChg>
      <pc:sldChg chg="ord">
        <pc:chgData name="김은지" userId="46dccb6b-46b2-4403-a542-e84e7f3666ea" providerId="ADAL" clId="{1E0116FE-2CD7-4F41-AFE3-58A78F7BA572}" dt="2022-05-11T13:23:10.046" v="52"/>
        <pc:sldMkLst>
          <pc:docMk/>
          <pc:sldMk cId="3915486703" sldId="41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7144AF-F4C2-44DF-9119-3063E6310B09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BA1194-0185-48AC-9309-3651EF73F4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7461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구조를 </a:t>
            </a:r>
            <a:r>
              <a:rPr lang="ko-KR" altLang="en-US" dirty="0" err="1"/>
              <a:t>설명하겟음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꺼내서보면</a:t>
            </a:r>
            <a:r>
              <a:rPr lang="ko-KR" altLang="en-US" dirty="0"/>
              <a:t> 먼저 </a:t>
            </a:r>
            <a:r>
              <a:rPr lang="en-US" altLang="ko-KR" dirty="0"/>
              <a:t>25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디스플레이가 </a:t>
            </a:r>
            <a:r>
              <a:rPr lang="ko-KR" altLang="en-US" dirty="0" err="1"/>
              <a:t>보일거에요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버튼은 양쪽에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A, B</a:t>
            </a:r>
            <a:r>
              <a:rPr lang="ko-KR" altLang="en-US" dirty="0"/>
              <a:t>라고 </a:t>
            </a:r>
            <a:r>
              <a:rPr lang="ko-KR" altLang="en-US" dirty="0" err="1"/>
              <a:t>써있음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Pin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악어클립으로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2</a:t>
            </a:r>
            <a:r>
              <a:rPr lang="ko-KR" altLang="en-US" dirty="0"/>
              <a:t>번에 꼽고 부품을 연결하면 제어할 수 있고 </a:t>
            </a:r>
            <a:endParaRPr lang="en-US" altLang="ko-KR" dirty="0"/>
          </a:p>
          <a:p>
            <a:r>
              <a:rPr lang="ko-KR" altLang="en-US" dirty="0"/>
              <a:t>부품 여러 개를</a:t>
            </a:r>
            <a:r>
              <a:rPr lang="ko-KR" altLang="en-US" baseline="0" dirty="0"/>
              <a:t> 연결해서 제어가 </a:t>
            </a:r>
            <a:r>
              <a:rPr lang="ko-KR" altLang="en-US" baseline="0" dirty="0" err="1"/>
              <a:t>필요하다고하면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거기 </a:t>
            </a:r>
            <a:r>
              <a:rPr lang="ko-KR" altLang="en-US" baseline="0" dirty="0" err="1"/>
              <a:t>상자안에보면</a:t>
            </a:r>
            <a:r>
              <a:rPr lang="ko-KR" altLang="en-US" baseline="0" dirty="0"/>
              <a:t> 핀을 확장할 수 있는 부품이 있음 </a:t>
            </a:r>
            <a:endParaRPr lang="en-US" altLang="ko-KR" baseline="0" dirty="0"/>
          </a:p>
          <a:p>
            <a:r>
              <a:rPr lang="ko-KR" altLang="en-US" baseline="0" dirty="0"/>
              <a:t>이렇게 끼면 </a:t>
            </a:r>
            <a:r>
              <a:rPr lang="ko-KR" altLang="en-US" baseline="0" dirty="0" err="1"/>
              <a:t>점퍼선을</a:t>
            </a:r>
            <a:r>
              <a:rPr lang="ko-KR" altLang="en-US" baseline="0" dirty="0"/>
              <a:t> 이용해서 부품을 연결할 수 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760386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751608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794042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9607412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4535248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754663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USB</a:t>
            </a:r>
            <a:r>
              <a:rPr lang="ko-KR" altLang="en-US" dirty="0"/>
              <a:t>잭 연결 하시고 </a:t>
            </a:r>
            <a:endParaRPr lang="en-US" altLang="ko-KR" dirty="0"/>
          </a:p>
          <a:p>
            <a:r>
              <a:rPr lang="ko-KR" altLang="en-US" dirty="0"/>
              <a:t>이 코딩을 한번 해보자 </a:t>
            </a:r>
            <a:endParaRPr lang="en-US" altLang="ko-KR" dirty="0"/>
          </a:p>
          <a:p>
            <a:r>
              <a:rPr lang="en-US" altLang="ko-KR" dirty="0"/>
              <a:t>A</a:t>
            </a:r>
            <a:r>
              <a:rPr lang="ko-KR" altLang="en-US" dirty="0"/>
              <a:t>를 누르면</a:t>
            </a:r>
            <a:r>
              <a:rPr lang="en-US" altLang="ko-KR" dirty="0"/>
              <a:t>~ (</a:t>
            </a:r>
            <a:r>
              <a:rPr lang="ko-KR" altLang="en-US" dirty="0" err="1"/>
              <a:t>입력부에</a:t>
            </a:r>
            <a:r>
              <a:rPr lang="ko-KR" altLang="en-US" dirty="0"/>
              <a:t> 있음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업로드하는 방법 알려줘야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877953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미션</a:t>
            </a:r>
            <a:r>
              <a:rPr lang="en-US" altLang="ko-KR" dirty="0"/>
              <a:t>. </a:t>
            </a:r>
            <a:r>
              <a:rPr lang="ko-KR" altLang="en-US" dirty="0"/>
              <a:t>심장이 두근두근 코딩 완성하기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</a:t>
            </a:r>
            <a:r>
              <a:rPr lang="ko-KR" altLang="en-US" baseline="0" dirty="0"/>
              <a:t>를 누르면 </a:t>
            </a:r>
            <a:r>
              <a:rPr lang="en-US" altLang="ko-KR" baseline="0" dirty="0"/>
              <a:t>~ </a:t>
            </a:r>
            <a:r>
              <a:rPr lang="ko-KR" altLang="en-US" baseline="0" dirty="0"/>
              <a:t>하트모양이 나왔다가 아무것도 </a:t>
            </a:r>
            <a:r>
              <a:rPr lang="ko-KR" altLang="en-US" baseline="0" dirty="0" err="1"/>
              <a:t>안나왔다가</a:t>
            </a:r>
            <a:r>
              <a:rPr lang="ko-KR" altLang="en-US" baseline="0" dirty="0"/>
              <a:t> 다시 나타나는 작업이고</a:t>
            </a:r>
            <a:r>
              <a:rPr lang="en-US" altLang="ko-KR" baseline="0" dirty="0"/>
              <a:t>~ </a:t>
            </a:r>
          </a:p>
          <a:p>
            <a:r>
              <a:rPr lang="en-US" altLang="ko-KR" baseline="0" dirty="0"/>
              <a:t>B</a:t>
            </a:r>
            <a:r>
              <a:rPr lang="ko-KR" altLang="en-US" baseline="0" dirty="0"/>
              <a:t>를 누르면 심장이 벌렁벌렁하는 이 과정을 계속 반복하게 </a:t>
            </a:r>
            <a:r>
              <a:rPr lang="ko-KR" altLang="en-US" baseline="0" dirty="0" err="1"/>
              <a:t>하는것</a:t>
            </a:r>
            <a:r>
              <a:rPr lang="en-US" altLang="ko-KR" baseline="0" dirty="0"/>
              <a:t>! </a:t>
            </a:r>
          </a:p>
          <a:p>
            <a:r>
              <a:rPr lang="ko-KR" altLang="en-US" baseline="0" dirty="0"/>
              <a:t>참고로 예는 </a:t>
            </a:r>
            <a:r>
              <a:rPr lang="ko-KR" altLang="en-US" baseline="0" dirty="0" err="1"/>
              <a:t>무한반복입니다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121473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미션</a:t>
            </a:r>
            <a:r>
              <a:rPr lang="en-US" altLang="ko-KR" dirty="0"/>
              <a:t>. </a:t>
            </a:r>
            <a:r>
              <a:rPr lang="ko-KR" altLang="en-US" dirty="0"/>
              <a:t>심장이 두근두근 코딩 완성하기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</a:t>
            </a:r>
            <a:r>
              <a:rPr lang="ko-KR" altLang="en-US" baseline="0" dirty="0"/>
              <a:t>를 누르면 </a:t>
            </a:r>
            <a:r>
              <a:rPr lang="en-US" altLang="ko-KR" baseline="0" dirty="0"/>
              <a:t>~ </a:t>
            </a:r>
            <a:r>
              <a:rPr lang="ko-KR" altLang="en-US" baseline="0" dirty="0"/>
              <a:t>하트모양이 나왔다가 아무것도 </a:t>
            </a:r>
            <a:r>
              <a:rPr lang="ko-KR" altLang="en-US" baseline="0" dirty="0" err="1"/>
              <a:t>안나왔다가</a:t>
            </a:r>
            <a:r>
              <a:rPr lang="ko-KR" altLang="en-US" baseline="0" dirty="0"/>
              <a:t> 다시 나타나는 작업이고</a:t>
            </a:r>
            <a:r>
              <a:rPr lang="en-US" altLang="ko-KR" baseline="0" dirty="0"/>
              <a:t>~ </a:t>
            </a:r>
          </a:p>
          <a:p>
            <a:r>
              <a:rPr lang="en-US" altLang="ko-KR" baseline="0" dirty="0"/>
              <a:t>B</a:t>
            </a:r>
            <a:r>
              <a:rPr lang="ko-KR" altLang="en-US" baseline="0" dirty="0"/>
              <a:t>를 누르면 심장이 벌렁벌렁하는 이 과정을 계속 반복하게 </a:t>
            </a:r>
            <a:r>
              <a:rPr lang="ko-KR" altLang="en-US" baseline="0" dirty="0" err="1"/>
              <a:t>하는것</a:t>
            </a:r>
            <a:r>
              <a:rPr lang="en-US" altLang="ko-KR" baseline="0" dirty="0"/>
              <a:t>! </a:t>
            </a:r>
          </a:p>
          <a:p>
            <a:r>
              <a:rPr lang="ko-KR" altLang="en-US" baseline="0" dirty="0"/>
              <a:t>참고로 예는 </a:t>
            </a:r>
            <a:r>
              <a:rPr lang="ko-KR" altLang="en-US" baseline="0" dirty="0" err="1"/>
              <a:t>무한반복입니다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08241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첫번째 미션</a:t>
            </a:r>
            <a:r>
              <a:rPr lang="en-US" altLang="ko-KR" dirty="0"/>
              <a:t>. </a:t>
            </a:r>
            <a:r>
              <a:rPr lang="ko-KR" altLang="en-US" dirty="0"/>
              <a:t>심장이 두근두근 코딩 완성하기</a:t>
            </a:r>
            <a:r>
              <a:rPr lang="en-US" altLang="ko-KR" dirty="0"/>
              <a:t>!</a:t>
            </a:r>
            <a:r>
              <a:rPr lang="en-US" altLang="ko-KR" baseline="0" dirty="0"/>
              <a:t> </a:t>
            </a:r>
            <a:r>
              <a:rPr lang="ko-KR" altLang="en-US" baseline="0" dirty="0"/>
              <a:t>입니다</a:t>
            </a:r>
            <a:r>
              <a:rPr lang="en-US" altLang="ko-KR" baseline="0" dirty="0"/>
              <a:t>. </a:t>
            </a:r>
          </a:p>
          <a:p>
            <a:r>
              <a:rPr lang="en-US" altLang="ko-KR" baseline="0" dirty="0"/>
              <a:t>A</a:t>
            </a:r>
            <a:r>
              <a:rPr lang="ko-KR" altLang="en-US" baseline="0" dirty="0"/>
              <a:t>를 누르면 </a:t>
            </a:r>
            <a:r>
              <a:rPr lang="en-US" altLang="ko-KR" baseline="0" dirty="0"/>
              <a:t>~ </a:t>
            </a:r>
            <a:r>
              <a:rPr lang="ko-KR" altLang="en-US" baseline="0" dirty="0"/>
              <a:t>하트모양이 나왔다가 아무것도 </a:t>
            </a:r>
            <a:r>
              <a:rPr lang="ko-KR" altLang="en-US" baseline="0" dirty="0" err="1"/>
              <a:t>안나왔다가</a:t>
            </a:r>
            <a:r>
              <a:rPr lang="ko-KR" altLang="en-US" baseline="0" dirty="0"/>
              <a:t> 다시 나타나는 작업이고</a:t>
            </a:r>
            <a:r>
              <a:rPr lang="en-US" altLang="ko-KR" baseline="0" dirty="0"/>
              <a:t>~ </a:t>
            </a:r>
          </a:p>
          <a:p>
            <a:r>
              <a:rPr lang="en-US" altLang="ko-KR" baseline="0" dirty="0"/>
              <a:t>B</a:t>
            </a:r>
            <a:r>
              <a:rPr lang="ko-KR" altLang="en-US" baseline="0" dirty="0"/>
              <a:t>를 누르면 심장이 벌렁벌렁하는 이 과정을 계속 반복하게 </a:t>
            </a:r>
            <a:r>
              <a:rPr lang="ko-KR" altLang="en-US" baseline="0" dirty="0" err="1"/>
              <a:t>하는것</a:t>
            </a:r>
            <a:r>
              <a:rPr lang="en-US" altLang="ko-KR" baseline="0" dirty="0"/>
              <a:t>! </a:t>
            </a:r>
          </a:p>
          <a:p>
            <a:r>
              <a:rPr lang="ko-KR" altLang="en-US" baseline="0" dirty="0"/>
              <a:t>참고로 예는 </a:t>
            </a:r>
            <a:r>
              <a:rPr lang="ko-KR" altLang="en-US" baseline="0" dirty="0" err="1"/>
              <a:t>무한반복입니다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57947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컴퓨터 버그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BA1194-0185-48AC-9309-3651EF73F4C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3406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구조를 </a:t>
            </a:r>
            <a:r>
              <a:rPr lang="ko-KR" altLang="en-US" dirty="0" err="1"/>
              <a:t>설명하겟음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꺼내서보면</a:t>
            </a:r>
            <a:r>
              <a:rPr lang="ko-KR" altLang="en-US" dirty="0"/>
              <a:t> 먼저 </a:t>
            </a:r>
            <a:r>
              <a:rPr lang="en-US" altLang="ko-KR" dirty="0"/>
              <a:t>25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디스플레이가 </a:t>
            </a:r>
            <a:r>
              <a:rPr lang="ko-KR" altLang="en-US" dirty="0" err="1"/>
              <a:t>보일거에요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버튼은 양쪽에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A, B</a:t>
            </a:r>
            <a:r>
              <a:rPr lang="ko-KR" altLang="en-US" dirty="0"/>
              <a:t>라고 </a:t>
            </a:r>
            <a:r>
              <a:rPr lang="ko-KR" altLang="en-US" dirty="0" err="1"/>
              <a:t>써있음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Pin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악어클립으로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2</a:t>
            </a:r>
            <a:r>
              <a:rPr lang="ko-KR" altLang="en-US" dirty="0"/>
              <a:t>번에 꼽고 부품을 연결하면 제어할 수 있고 </a:t>
            </a:r>
            <a:endParaRPr lang="en-US" altLang="ko-KR" dirty="0"/>
          </a:p>
          <a:p>
            <a:r>
              <a:rPr lang="ko-KR" altLang="en-US" dirty="0"/>
              <a:t>부품 여러 개를</a:t>
            </a:r>
            <a:r>
              <a:rPr lang="ko-KR" altLang="en-US" baseline="0" dirty="0"/>
              <a:t> 연결해서 제어가 </a:t>
            </a:r>
            <a:r>
              <a:rPr lang="ko-KR" altLang="en-US" baseline="0" dirty="0" err="1"/>
              <a:t>필요하다고하면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거기 </a:t>
            </a:r>
            <a:r>
              <a:rPr lang="ko-KR" altLang="en-US" baseline="0" dirty="0" err="1"/>
              <a:t>상자안에보면</a:t>
            </a:r>
            <a:r>
              <a:rPr lang="ko-KR" altLang="en-US" baseline="0" dirty="0"/>
              <a:t> 핀을 확장할 수 있는 부품이 있음 </a:t>
            </a:r>
            <a:endParaRPr lang="en-US" altLang="ko-KR" baseline="0" dirty="0"/>
          </a:p>
          <a:p>
            <a:r>
              <a:rPr lang="ko-KR" altLang="en-US" baseline="0" dirty="0"/>
              <a:t>이렇게 끼면 </a:t>
            </a:r>
            <a:r>
              <a:rPr lang="ko-KR" altLang="en-US" baseline="0" dirty="0" err="1"/>
              <a:t>점퍼선을</a:t>
            </a:r>
            <a:r>
              <a:rPr lang="ko-KR" altLang="en-US" baseline="0" dirty="0"/>
              <a:t> 이용해서 부품을 연결할 수 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88841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LED</a:t>
            </a:r>
            <a:r>
              <a:rPr lang="ko-KR" altLang="en-US" dirty="0"/>
              <a:t>스크린에 </a:t>
            </a:r>
            <a:r>
              <a:rPr lang="ko-KR" altLang="en-US" dirty="0" err="1"/>
              <a:t>조도센서</a:t>
            </a:r>
            <a:r>
              <a:rPr lang="ko-KR" altLang="en-US" dirty="0"/>
              <a:t> 역할을 함 </a:t>
            </a:r>
            <a:endParaRPr lang="en-US" altLang="ko-KR" dirty="0"/>
          </a:p>
          <a:p>
            <a:r>
              <a:rPr lang="ko-KR" altLang="en-US" dirty="0"/>
              <a:t>온도센서가 내장되어있음</a:t>
            </a:r>
            <a:endParaRPr lang="en-US" altLang="ko-KR" dirty="0"/>
          </a:p>
          <a:p>
            <a:r>
              <a:rPr lang="ko-KR" altLang="en-US" dirty="0"/>
              <a:t>뒤집어 보면 좌측 하단에 가속도 센서</a:t>
            </a:r>
            <a:r>
              <a:rPr lang="en-US" altLang="ko-KR" dirty="0"/>
              <a:t>. </a:t>
            </a:r>
            <a:r>
              <a:rPr lang="ko-KR" altLang="en-US" dirty="0"/>
              <a:t>흔들기</a:t>
            </a:r>
            <a:r>
              <a:rPr lang="en-US" altLang="ko-KR" dirty="0"/>
              <a:t>, </a:t>
            </a:r>
            <a:r>
              <a:rPr lang="ko-KR" altLang="en-US" dirty="0"/>
              <a:t>기울기</a:t>
            </a:r>
            <a:r>
              <a:rPr lang="en-US" altLang="ko-KR" baseline="0" dirty="0"/>
              <a:t> </a:t>
            </a:r>
            <a:r>
              <a:rPr lang="ko-KR" altLang="en-US" baseline="0" dirty="0"/>
              <a:t>감지 </a:t>
            </a:r>
            <a:r>
              <a:rPr lang="ko-KR" altLang="en-US" baseline="0" dirty="0" err="1"/>
              <a:t>할수잇음</a:t>
            </a:r>
            <a:r>
              <a:rPr lang="ko-KR" altLang="en-US" baseline="0" dirty="0"/>
              <a:t>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만보기 기능 가능</a:t>
            </a:r>
            <a:endParaRPr lang="en-US" altLang="ko-KR" baseline="0" dirty="0"/>
          </a:p>
          <a:p>
            <a:r>
              <a:rPr lang="ko-KR" altLang="en-US" baseline="0" dirty="0" err="1"/>
              <a:t>지자기센서</a:t>
            </a:r>
            <a:r>
              <a:rPr lang="en-US" altLang="ko-KR" baseline="0" dirty="0"/>
              <a:t>. </a:t>
            </a:r>
            <a:r>
              <a:rPr lang="ko-KR" altLang="en-US" baseline="0" dirty="0" err="1"/>
              <a:t>방위센서라고하죠</a:t>
            </a:r>
            <a:r>
              <a:rPr lang="en-US" altLang="ko-KR" baseline="0" dirty="0"/>
              <a:t>. </a:t>
            </a:r>
            <a:r>
              <a:rPr lang="ko-KR" altLang="en-US" baseline="0" dirty="0"/>
              <a:t>동서남북을 인식해서</a:t>
            </a:r>
            <a:r>
              <a:rPr lang="en-US" altLang="ko-KR" baseline="0" dirty="0"/>
              <a:t> </a:t>
            </a:r>
            <a:r>
              <a:rPr lang="ko-KR" altLang="en-US" baseline="0" dirty="0"/>
              <a:t>나침반 만들기 가능 </a:t>
            </a:r>
            <a:endParaRPr lang="en-US" altLang="ko-KR" baseline="0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47905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통신부분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Radio</a:t>
            </a:r>
            <a:r>
              <a:rPr lang="ko-KR" altLang="en-US" dirty="0" err="1"/>
              <a:t>라는것도</a:t>
            </a:r>
            <a:r>
              <a:rPr lang="ko-KR" altLang="en-US" dirty="0"/>
              <a:t> 무선통신기능이</a:t>
            </a:r>
            <a:r>
              <a:rPr lang="ko-KR" altLang="en-US" baseline="0" dirty="0"/>
              <a:t> 있는데 </a:t>
            </a:r>
            <a:endParaRPr lang="en-US" altLang="ko-KR" baseline="0" dirty="0"/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우리가 방송국에서 보내는 방송전파를 라디오로 주파수만 맞추면 누구나 수신할 수 있는 것과 비슷하다</a:t>
            </a:r>
            <a:r>
              <a:rPr lang="en-US" altLang="ko-KR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. </a:t>
            </a:r>
            <a:r>
              <a:rPr lang="ko-KR" altLang="en-US" sz="2200" b="0" i="0" dirty="0">
                <a:effectLst/>
                <a:latin typeface="Helvetica Neue"/>
                <a:ea typeface="Helvetica Neue"/>
                <a:cs typeface="Helvetica Neue"/>
                <a:sym typeface="Helvetica Neue"/>
              </a:rPr>
              <a:t>마이크로비트는 송신과 수신을 다 할 수 있다</a:t>
            </a:r>
            <a:endParaRPr lang="en-US" altLang="ko-KR" sz="2200" b="0" i="0" dirty="0">
              <a:effectLst/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그래서 여러 개의 마이크로비트와 송수신이 가능하다</a:t>
            </a:r>
            <a:r>
              <a:rPr lang="en-US" altLang="ko-KR" dirty="0"/>
              <a:t>.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이것을 잇다가 한번 </a:t>
            </a:r>
            <a:r>
              <a:rPr lang="ko-KR" altLang="en-US" dirty="0" err="1"/>
              <a:t>해볼거임</a:t>
            </a:r>
            <a:r>
              <a:rPr lang="en-US" altLang="ko-KR" dirty="0"/>
              <a:t>. </a:t>
            </a:r>
          </a:p>
          <a:p>
            <a:pPr marL="0" marR="0" lvl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r>
              <a:rPr lang="ko-KR" altLang="en-US" dirty="0"/>
              <a:t>그리고 블루투스가 </a:t>
            </a:r>
            <a:r>
              <a:rPr lang="ko-KR" altLang="en-US" dirty="0" err="1"/>
              <a:t>탑재되어있는데</a:t>
            </a:r>
            <a:r>
              <a:rPr lang="ko-KR" altLang="en-US" dirty="0"/>
              <a:t> </a:t>
            </a:r>
            <a:r>
              <a:rPr lang="ko-KR" altLang="en-US" dirty="0" err="1"/>
              <a:t>구버전의</a:t>
            </a:r>
            <a:r>
              <a:rPr lang="ko-KR" altLang="en-US" dirty="0"/>
              <a:t> 일반적인 블루투스가 아닌 </a:t>
            </a:r>
            <a:r>
              <a:rPr lang="en-US" altLang="ko-KR" dirty="0"/>
              <a:t>BLE</a:t>
            </a:r>
            <a:r>
              <a:rPr lang="ko-KR" altLang="en-US" dirty="0"/>
              <a:t>버전입니다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BLE</a:t>
            </a:r>
            <a:r>
              <a:rPr lang="ko-KR" altLang="en-US" dirty="0"/>
              <a:t>는 블루투스 로우 에너지라고해서 일반 블루투스에 비해서 저전력으로 통신이 가능하기때문에 요즘 사물인터넷에 많이 사용되는 </a:t>
            </a:r>
            <a:r>
              <a:rPr lang="ko-KR" altLang="en-US" dirty="0" err="1"/>
              <a:t>비콘에도</a:t>
            </a:r>
            <a:r>
              <a:rPr lang="ko-KR" altLang="en-US" dirty="0"/>
              <a:t> </a:t>
            </a:r>
            <a:r>
              <a:rPr lang="en-US" altLang="ko-KR" dirty="0"/>
              <a:t>BLE</a:t>
            </a:r>
            <a:r>
              <a:rPr lang="ko-KR" altLang="en-US" dirty="0"/>
              <a:t>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이미 </a:t>
            </a:r>
            <a:r>
              <a:rPr lang="en-US" altLang="ko-KR" dirty="0"/>
              <a:t>BLE</a:t>
            </a:r>
            <a:r>
              <a:rPr lang="ko-KR" altLang="en-US" dirty="0"/>
              <a:t>로 다 대체가 </a:t>
            </a:r>
            <a:r>
              <a:rPr lang="ko-KR" altLang="en-US" dirty="0" err="1"/>
              <a:t>되고있음</a:t>
            </a:r>
            <a:endParaRPr lang="en-US" altLang="ko-KR" dirty="0"/>
          </a:p>
          <a:p>
            <a:r>
              <a:rPr lang="ko-KR" altLang="en-US" dirty="0"/>
              <a:t>그래서 </a:t>
            </a:r>
            <a:r>
              <a:rPr lang="en-US" altLang="ko-KR" dirty="0"/>
              <a:t>‘</a:t>
            </a:r>
            <a:r>
              <a:rPr lang="ko-KR" altLang="en-US" dirty="0" err="1"/>
              <a:t>아두이노</a:t>
            </a:r>
            <a:r>
              <a:rPr lang="ko-KR" altLang="en-US" dirty="0"/>
              <a:t> </a:t>
            </a:r>
            <a:r>
              <a:rPr lang="en-US" altLang="ko-KR" dirty="0"/>
              <a:t>101’</a:t>
            </a:r>
            <a:r>
              <a:rPr lang="ko-KR" altLang="en-US" dirty="0"/>
              <a:t>이라는 보드도 </a:t>
            </a:r>
            <a:r>
              <a:rPr lang="en-US" altLang="ko-KR" dirty="0"/>
              <a:t>BLE</a:t>
            </a:r>
            <a:r>
              <a:rPr lang="ko-KR" altLang="en-US" dirty="0"/>
              <a:t>탑재된 보드이고 </a:t>
            </a:r>
            <a:endParaRPr lang="en-US" altLang="ko-KR" dirty="0"/>
          </a:p>
          <a:p>
            <a:r>
              <a:rPr lang="ko-KR" altLang="en-US" dirty="0"/>
              <a:t>마이크로비트도 마찬가지죠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그런데</a:t>
            </a:r>
            <a:r>
              <a:rPr lang="en-US" altLang="ko-KR" dirty="0"/>
              <a:t>, </a:t>
            </a:r>
            <a:r>
              <a:rPr lang="ko-KR" altLang="en-US" dirty="0"/>
              <a:t>원래</a:t>
            </a:r>
            <a:r>
              <a:rPr lang="en-US" altLang="ko-KR" dirty="0"/>
              <a:t>, </a:t>
            </a:r>
            <a:r>
              <a:rPr lang="ko-KR" altLang="en-US" dirty="0" err="1"/>
              <a:t>구버전의</a:t>
            </a:r>
            <a:r>
              <a:rPr lang="ko-KR" altLang="en-US" dirty="0"/>
              <a:t> 블루투스와 </a:t>
            </a:r>
            <a:r>
              <a:rPr lang="en-US" altLang="ko-KR" dirty="0"/>
              <a:t>BLE</a:t>
            </a:r>
            <a:r>
              <a:rPr lang="ko-KR" altLang="en-US" dirty="0"/>
              <a:t>가 둘다 호환이 되는 블루투스도 있는데 마이크로비트에 탑재된 것은 </a:t>
            </a:r>
            <a:r>
              <a:rPr lang="en-US" altLang="ko-KR" dirty="0"/>
              <a:t>BLE</a:t>
            </a:r>
            <a:r>
              <a:rPr lang="ko-KR" altLang="en-US" dirty="0"/>
              <a:t>로만 가능함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>
                <a:effectLst/>
              </a:rPr>
              <a:t>[</a:t>
            </a:r>
            <a:r>
              <a:rPr lang="ko-KR" altLang="en-US" dirty="0">
                <a:effectLst/>
              </a:rPr>
              <a:t>블루투스</a:t>
            </a:r>
            <a:r>
              <a:rPr lang="en-US" altLang="ko-KR" dirty="0">
                <a:effectLst/>
              </a:rPr>
              <a:t>] </a:t>
            </a:r>
          </a:p>
          <a:p>
            <a:r>
              <a:rPr lang="ko-KR" altLang="en-US" dirty="0"/>
              <a:t>블루투스 </a:t>
            </a:r>
            <a:r>
              <a:rPr lang="en-US" altLang="ko-KR" dirty="0"/>
              <a:t>4.0</a:t>
            </a:r>
            <a:r>
              <a:rPr lang="ko-KR" altLang="en-US" dirty="0"/>
              <a:t>을 지원하는 </a:t>
            </a:r>
            <a:r>
              <a:rPr lang="ko-KR" altLang="en-US" dirty="0" err="1"/>
              <a:t>기기중</a:t>
            </a:r>
            <a:r>
              <a:rPr lang="ko-KR" altLang="en-US" dirty="0"/>
              <a:t> </a:t>
            </a:r>
            <a:r>
              <a:rPr lang="en-US" altLang="ko-KR" dirty="0"/>
              <a:t>BLE</a:t>
            </a:r>
            <a:r>
              <a:rPr lang="ko-KR" altLang="en-US" dirty="0"/>
              <a:t>만 지원하는 기기를 </a:t>
            </a:r>
            <a:r>
              <a:rPr lang="en-US" altLang="ko-KR" dirty="0"/>
              <a:t>Bluetooth Smart</a:t>
            </a:r>
            <a:r>
              <a:rPr lang="ko-KR" altLang="en-US" dirty="0"/>
              <a:t>라고 표시하고</a:t>
            </a:r>
            <a:r>
              <a:rPr lang="en-US" altLang="ko-KR" dirty="0"/>
              <a:t>, </a:t>
            </a:r>
          </a:p>
          <a:p>
            <a:r>
              <a:rPr lang="ko-KR" altLang="en-US" dirty="0"/>
              <a:t>클래식 블루투스와 </a:t>
            </a:r>
            <a:r>
              <a:rPr lang="en-US" altLang="ko-KR" dirty="0"/>
              <a:t>BLE</a:t>
            </a:r>
            <a:r>
              <a:rPr lang="ko-KR" altLang="en-US" dirty="0"/>
              <a:t>를 모두 지원하여 하위 호환성을 가지는 기기를 </a:t>
            </a:r>
            <a:r>
              <a:rPr lang="en-US" altLang="ko-KR" dirty="0"/>
              <a:t>Bluetooth Smart Ready </a:t>
            </a:r>
            <a:r>
              <a:rPr lang="ko-KR" altLang="en-US" dirty="0"/>
              <a:t>라고 구별해서 표시하므로 혼돈하지 말아야 한다</a:t>
            </a:r>
            <a:r>
              <a:rPr lang="en-US" altLang="ko-KR" dirty="0"/>
              <a:t>. </a:t>
            </a:r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77953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구조를 </a:t>
            </a:r>
            <a:r>
              <a:rPr lang="ko-KR" altLang="en-US" dirty="0" err="1"/>
              <a:t>설명하겟음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꺼내서보면</a:t>
            </a:r>
            <a:r>
              <a:rPr lang="ko-KR" altLang="en-US" dirty="0"/>
              <a:t> 먼저 </a:t>
            </a:r>
            <a:r>
              <a:rPr lang="en-US" altLang="ko-KR" dirty="0"/>
              <a:t>25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디스플레이가 </a:t>
            </a:r>
            <a:r>
              <a:rPr lang="ko-KR" altLang="en-US" dirty="0" err="1"/>
              <a:t>보일거에요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버튼은 양쪽에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A, B</a:t>
            </a:r>
            <a:r>
              <a:rPr lang="ko-KR" altLang="en-US" dirty="0"/>
              <a:t>라고 </a:t>
            </a:r>
            <a:r>
              <a:rPr lang="ko-KR" altLang="en-US" dirty="0" err="1"/>
              <a:t>써있음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Pin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악어클립으로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2</a:t>
            </a:r>
            <a:r>
              <a:rPr lang="ko-KR" altLang="en-US" dirty="0"/>
              <a:t>번에 꼽고 부품을 연결하면 제어할 수 있고 </a:t>
            </a:r>
            <a:endParaRPr lang="en-US" altLang="ko-KR" dirty="0"/>
          </a:p>
          <a:p>
            <a:r>
              <a:rPr lang="ko-KR" altLang="en-US" dirty="0"/>
              <a:t>부품 여러 개를</a:t>
            </a:r>
            <a:r>
              <a:rPr lang="ko-KR" altLang="en-US" baseline="0" dirty="0"/>
              <a:t> 연결해서 제어가 </a:t>
            </a:r>
            <a:r>
              <a:rPr lang="ko-KR" altLang="en-US" baseline="0" dirty="0" err="1"/>
              <a:t>필요하다고하면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거기 </a:t>
            </a:r>
            <a:r>
              <a:rPr lang="ko-KR" altLang="en-US" baseline="0" dirty="0" err="1"/>
              <a:t>상자안에보면</a:t>
            </a:r>
            <a:r>
              <a:rPr lang="ko-KR" altLang="en-US" baseline="0" dirty="0"/>
              <a:t> 핀을 확장할 수 있는 부품이 있음 </a:t>
            </a:r>
            <a:endParaRPr lang="en-US" altLang="ko-KR" baseline="0" dirty="0"/>
          </a:p>
          <a:p>
            <a:r>
              <a:rPr lang="ko-KR" altLang="en-US" baseline="0" dirty="0"/>
              <a:t>이렇게 끼면 </a:t>
            </a:r>
            <a:r>
              <a:rPr lang="ko-KR" altLang="en-US" baseline="0" dirty="0" err="1"/>
              <a:t>점퍼선을</a:t>
            </a:r>
            <a:r>
              <a:rPr lang="ko-KR" altLang="en-US" baseline="0" dirty="0"/>
              <a:t> 이용해서 부품을 연결할 수 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183103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빠르게 구조를 </a:t>
            </a:r>
            <a:r>
              <a:rPr lang="ko-KR" altLang="en-US" dirty="0" err="1"/>
              <a:t>설명하겟음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꺼내서보면</a:t>
            </a:r>
            <a:r>
              <a:rPr lang="ko-KR" altLang="en-US" dirty="0"/>
              <a:t> 먼저 </a:t>
            </a:r>
            <a:r>
              <a:rPr lang="en-US" altLang="ko-KR" dirty="0"/>
              <a:t>25</a:t>
            </a:r>
            <a:r>
              <a:rPr lang="ko-KR" altLang="en-US" dirty="0"/>
              <a:t>개의 </a:t>
            </a:r>
            <a:r>
              <a:rPr lang="en-US" altLang="ko-KR" dirty="0"/>
              <a:t>LED </a:t>
            </a:r>
            <a:r>
              <a:rPr lang="ko-KR" altLang="en-US" dirty="0"/>
              <a:t>디스플레이가 </a:t>
            </a:r>
            <a:r>
              <a:rPr lang="ko-KR" altLang="en-US" dirty="0" err="1"/>
              <a:t>보일거에요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버튼은 양쪽에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A, B</a:t>
            </a:r>
            <a:r>
              <a:rPr lang="ko-KR" altLang="en-US" dirty="0"/>
              <a:t>라고 </a:t>
            </a:r>
            <a:r>
              <a:rPr lang="ko-KR" altLang="en-US" dirty="0" err="1"/>
              <a:t>써있음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Pin</a:t>
            </a:r>
            <a:r>
              <a:rPr lang="ko-KR" altLang="en-US" dirty="0"/>
              <a:t>에서</a:t>
            </a:r>
            <a:r>
              <a:rPr lang="en-US" altLang="ko-KR" dirty="0"/>
              <a:t>, </a:t>
            </a:r>
          </a:p>
          <a:p>
            <a:r>
              <a:rPr lang="ko-KR" altLang="en-US" dirty="0"/>
              <a:t>악어클립으로 </a:t>
            </a:r>
            <a:r>
              <a:rPr lang="en-US" altLang="ko-KR" dirty="0"/>
              <a:t>0</a:t>
            </a:r>
            <a:r>
              <a:rPr lang="ko-KR" altLang="en-US" dirty="0"/>
              <a:t>번 </a:t>
            </a:r>
            <a:r>
              <a:rPr lang="en-US" altLang="ko-KR" dirty="0"/>
              <a:t>1</a:t>
            </a:r>
            <a:r>
              <a:rPr lang="ko-KR" altLang="en-US" dirty="0"/>
              <a:t>번 </a:t>
            </a:r>
            <a:r>
              <a:rPr lang="en-US" altLang="ko-KR" dirty="0"/>
              <a:t>2</a:t>
            </a:r>
            <a:r>
              <a:rPr lang="ko-KR" altLang="en-US" dirty="0"/>
              <a:t>번에 꼽고 부품을 연결하면 제어할 수 있고 </a:t>
            </a:r>
            <a:endParaRPr lang="en-US" altLang="ko-KR" dirty="0"/>
          </a:p>
          <a:p>
            <a:r>
              <a:rPr lang="ko-KR" altLang="en-US" dirty="0"/>
              <a:t>부품 여러 개를</a:t>
            </a:r>
            <a:r>
              <a:rPr lang="ko-KR" altLang="en-US" baseline="0" dirty="0"/>
              <a:t> 연결해서 제어가 </a:t>
            </a:r>
            <a:r>
              <a:rPr lang="ko-KR" altLang="en-US" baseline="0" dirty="0" err="1"/>
              <a:t>필요하다고하면</a:t>
            </a:r>
            <a:r>
              <a:rPr lang="ko-KR" altLang="en-US" baseline="0" dirty="0"/>
              <a:t> </a:t>
            </a:r>
            <a:endParaRPr lang="en-US" altLang="ko-KR" baseline="0" dirty="0"/>
          </a:p>
          <a:p>
            <a:r>
              <a:rPr lang="ko-KR" altLang="en-US" baseline="0" dirty="0"/>
              <a:t>거기 </a:t>
            </a:r>
            <a:r>
              <a:rPr lang="ko-KR" altLang="en-US" baseline="0" dirty="0" err="1"/>
              <a:t>상자안에보면</a:t>
            </a:r>
            <a:r>
              <a:rPr lang="ko-KR" altLang="en-US" baseline="0" dirty="0"/>
              <a:t> 핀을 확장할 수 있는 부품이 있음 </a:t>
            </a:r>
            <a:endParaRPr lang="en-US" altLang="ko-KR" baseline="0" dirty="0"/>
          </a:p>
          <a:p>
            <a:r>
              <a:rPr lang="ko-KR" altLang="en-US" baseline="0" dirty="0"/>
              <a:t>이렇게 끼면 </a:t>
            </a:r>
            <a:r>
              <a:rPr lang="ko-KR" altLang="en-US" baseline="0" dirty="0" err="1"/>
              <a:t>점퍼선을</a:t>
            </a:r>
            <a:r>
              <a:rPr lang="ko-KR" altLang="en-US" baseline="0" dirty="0"/>
              <a:t> 이용해서 부품을 연결할 수 있다</a:t>
            </a:r>
            <a:r>
              <a:rPr lang="en-US" altLang="ko-KR" baseline="0" dirty="0"/>
              <a:t>.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559339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스마트폰과 마이크로비트 보드를 블루투스통신으로 연결해서 앱으로 </a:t>
            </a:r>
            <a:r>
              <a:rPr lang="ko-KR" altLang="en-US" dirty="0" err="1"/>
              <a:t>제어할수잇고</a:t>
            </a:r>
            <a:r>
              <a:rPr lang="ko-KR" altLang="en-US" dirty="0"/>
              <a:t> 반대로 마이크로비트에서 내 스마트폰을 제어할 수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 err="1"/>
              <a:t>좀있다가</a:t>
            </a:r>
            <a:r>
              <a:rPr lang="ko-KR" altLang="en-US" dirty="0"/>
              <a:t> 앱 다운받을 시간을 따로 </a:t>
            </a:r>
            <a:r>
              <a:rPr lang="ko-KR" altLang="en-US" dirty="0" err="1"/>
              <a:t>드리겟음</a:t>
            </a:r>
            <a:r>
              <a:rPr lang="ko-KR" altLang="en-US" dirty="0"/>
              <a:t>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965224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4825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스크래치를 해보신 분은 금방 </a:t>
            </a:r>
            <a:r>
              <a:rPr lang="ko-KR" altLang="en-US" dirty="0" err="1"/>
              <a:t>익숙해지실</a:t>
            </a:r>
            <a:r>
              <a:rPr lang="ko-KR" altLang="en-US" dirty="0"/>
              <a:t> 듯 </a:t>
            </a:r>
            <a:endParaRPr lang="en-US" altLang="ko-KR" dirty="0"/>
          </a:p>
          <a:p>
            <a:r>
              <a:rPr lang="ko-KR" altLang="en-US" dirty="0" err="1"/>
              <a:t>스크래치와같은</a:t>
            </a:r>
            <a:r>
              <a:rPr lang="ko-KR" altLang="en-US" dirty="0"/>
              <a:t> </a:t>
            </a:r>
            <a:r>
              <a:rPr lang="ko-KR" altLang="en-US" dirty="0" err="1"/>
              <a:t>자바기반의</a:t>
            </a:r>
            <a:r>
              <a:rPr lang="ko-KR" altLang="en-US" dirty="0"/>
              <a:t> </a:t>
            </a:r>
            <a:r>
              <a:rPr lang="ko-KR" altLang="en-US" dirty="0" err="1"/>
              <a:t>블럭코딩으로</a:t>
            </a:r>
            <a:r>
              <a:rPr lang="ko-KR" altLang="en-US" dirty="0"/>
              <a:t> 코딩하고 제어가 가능함</a:t>
            </a:r>
            <a:r>
              <a:rPr lang="en-US" altLang="ko-KR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6015191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1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 descr="film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3638430" y="1500700"/>
            <a:ext cx="9362772" cy="5821692"/>
          </a:xfrm>
          <a:prstGeom prst="rect">
            <a:avLst/>
          </a:prstGeom>
        </p:spPr>
      </p:pic>
      <p:sp>
        <p:nvSpPr>
          <p:cNvPr id="13" name="텍스트 개체 틀 12"/>
          <p:cNvSpPr>
            <a:spLocks noGrp="1"/>
          </p:cNvSpPr>
          <p:nvPr>
            <p:ph type="body" sz="quarter" idx="11" hasCustomPrompt="1"/>
          </p:nvPr>
        </p:nvSpPr>
        <p:spPr>
          <a:xfrm>
            <a:off x="2546910" y="421435"/>
            <a:ext cx="3348984" cy="288000"/>
          </a:xfrm>
          <a:prstGeom prst="rect">
            <a:avLst/>
          </a:prstGeom>
        </p:spPr>
        <p:txBody>
          <a:bodyPr lIns="0" tIns="0" rIns="0" bIns="0" anchor="ctr" anchorCtr="0"/>
          <a:lstStyle>
            <a:lvl1pPr algn="ctr">
              <a:buNone/>
              <a:defRPr sz="754" spc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문서 작성자</a:t>
            </a:r>
          </a:p>
        </p:txBody>
      </p:sp>
      <p:sp>
        <p:nvSpPr>
          <p:cNvPr id="1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992247"/>
            <a:ext cx="995644" cy="5580000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pic>
        <p:nvPicPr>
          <p:cNvPr id="20" name="그림 19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21" name="그림 20" descr="open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 2"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plus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077311" y="124867"/>
            <a:ext cx="1065163" cy="844231"/>
          </a:xfrm>
          <a:prstGeom prst="rect">
            <a:avLst/>
          </a:prstGeom>
        </p:spPr>
      </p:pic>
      <p:sp>
        <p:nvSpPr>
          <p:cNvPr id="4" name="텍스트 개체 틀 16"/>
          <p:cNvSpPr>
            <a:spLocks noGrp="1"/>
          </p:cNvSpPr>
          <p:nvPr>
            <p:ph type="body" sz="quarter" idx="10" hasCustomPrompt="1"/>
          </p:nvPr>
        </p:nvSpPr>
        <p:spPr>
          <a:xfrm>
            <a:off x="1130833" y="527293"/>
            <a:ext cx="11603731" cy="223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6600"/>
              </a:lnSpc>
              <a:buNone/>
              <a:defRPr sz="11502" b="1" spc="217" baseline="0">
                <a:solidFill>
                  <a:schemeClr val="bg1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r>
              <a:rPr lang="en-US" altLang="ko-KR" dirty="0" err="1"/>
              <a:t>projec</a:t>
            </a:r>
            <a:endParaRPr lang="en-US" altLang="ko-KR" dirty="0"/>
          </a:p>
        </p:txBody>
      </p:sp>
      <p:sp>
        <p:nvSpPr>
          <p:cNvPr id="5" name="텍스트 개체 틀 18"/>
          <p:cNvSpPr>
            <a:spLocks noGrp="1"/>
          </p:cNvSpPr>
          <p:nvPr>
            <p:ph type="body" sz="quarter" idx="11" hasCustomPrompt="1"/>
          </p:nvPr>
        </p:nvSpPr>
        <p:spPr>
          <a:xfrm>
            <a:off x="1213444" y="3048802"/>
            <a:ext cx="10096733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33"/>
              </a:lnSpc>
              <a:buNone/>
              <a:defRPr sz="1980" spc="-47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문서 제목</a:t>
            </a:r>
          </a:p>
        </p:txBody>
      </p:sp>
      <p:sp>
        <p:nvSpPr>
          <p:cNvPr id="6" name="텍스트 개체 틀 18"/>
          <p:cNvSpPr>
            <a:spLocks noGrp="1"/>
          </p:cNvSpPr>
          <p:nvPr>
            <p:ph type="body" sz="quarter" idx="12" hasCustomPrompt="1"/>
          </p:nvPr>
        </p:nvSpPr>
        <p:spPr>
          <a:xfrm>
            <a:off x="1213444" y="4217218"/>
            <a:ext cx="10096733" cy="877883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037"/>
              </a:lnSpc>
              <a:buNone/>
              <a:defRPr sz="849" spc="-28" baseline="0">
                <a:solidFill>
                  <a:schemeClr val="bg1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날짜</a:t>
            </a:r>
            <a:r>
              <a:rPr lang="en-US" altLang="ko-KR" dirty="0"/>
              <a:t>, </a:t>
            </a:r>
            <a:r>
              <a:rPr lang="ko-KR" altLang="en-US" dirty="0"/>
              <a:t>작성자</a:t>
            </a:r>
          </a:p>
        </p:txBody>
      </p:sp>
      <p:pic>
        <p:nvPicPr>
          <p:cNvPr id="13" name="그림 12" descr="arrow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11770634" y="3491197"/>
            <a:ext cx="536443" cy="216408"/>
          </a:xfrm>
          <a:prstGeom prst="rect">
            <a:avLst/>
          </a:prstGeom>
        </p:spPr>
      </p:pic>
      <p:pic>
        <p:nvPicPr>
          <p:cNvPr id="15" name="그림 14" descr="bar.png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12762344" y="360005"/>
            <a:ext cx="360180" cy="6733022"/>
          </a:xfrm>
          <a:prstGeom prst="rect">
            <a:avLst/>
          </a:prstGeom>
        </p:spPr>
      </p:pic>
      <p:cxnSp>
        <p:nvCxnSpPr>
          <p:cNvPr id="8" name="직선 연결선 7"/>
          <p:cNvCxnSpPr/>
          <p:nvPr userDrawn="1"/>
        </p:nvCxnSpPr>
        <p:spPr>
          <a:xfrm>
            <a:off x="1221927" y="4038353"/>
            <a:ext cx="5996490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 userDrawn="1"/>
        </p:nvCxnSpPr>
        <p:spPr>
          <a:xfrm>
            <a:off x="11315894" y="4038353"/>
            <a:ext cx="2127057" cy="1588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7" y="1277999"/>
            <a:ext cx="8372458" cy="5022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목차 내용</a:t>
            </a:r>
          </a:p>
        </p:txBody>
      </p:sp>
      <p:sp>
        <p:nvSpPr>
          <p:cNvPr id="7" name="텍스트 개체 틀 5"/>
          <p:cNvSpPr>
            <a:spLocks noGrp="1"/>
          </p:cNvSpPr>
          <p:nvPr>
            <p:ph type="body" sz="quarter" idx="12" hasCustomPrompt="1"/>
          </p:nvPr>
        </p:nvSpPr>
        <p:spPr>
          <a:xfrm>
            <a:off x="11357520" y="1277999"/>
            <a:ext cx="872127" cy="5022000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en-US" altLang="ko-KR" dirty="0"/>
              <a:t>01</a:t>
            </a:r>
            <a:endParaRPr lang="ko-KR" altLang="en-US" dirty="0"/>
          </a:p>
        </p:txBody>
      </p:sp>
      <p:sp>
        <p:nvSpPr>
          <p:cNvPr id="11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1</a:t>
            </a:r>
          </a:p>
          <a:p>
            <a:pPr lvl="0"/>
            <a:r>
              <a:rPr lang="ko-KR" altLang="en-US" dirty="0"/>
              <a:t>목차</a:t>
            </a:r>
            <a:endParaRPr lang="en-US" altLang="ko-KR" dirty="0"/>
          </a:p>
        </p:txBody>
      </p:sp>
      <p:cxnSp>
        <p:nvCxnSpPr>
          <p:cNvPr id="12" name="직선 연결선 11"/>
          <p:cNvCxnSpPr/>
          <p:nvPr userDrawn="1"/>
        </p:nvCxnSpPr>
        <p:spPr>
          <a:xfrm rot="5400000">
            <a:off x="10731873" y="5937537"/>
            <a:ext cx="2052000" cy="1996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 rot="5400000">
            <a:off x="11433873" y="629797"/>
            <a:ext cx="648000" cy="1996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3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15" name="그림 14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7" y="1277999"/>
            <a:ext cx="9051306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26" name="그림 2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27" name="그림 2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  <p:sp>
        <p:nvSpPr>
          <p:cNvPr id="28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29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2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31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14996" y="3312000"/>
            <a:ext cx="9051306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3771"/>
              </a:lnSpc>
              <a:buNone/>
              <a:defRPr sz="4243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중제목_ 큰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7" y="1277999"/>
            <a:ext cx="9051306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  <p:sp>
        <p:nvSpPr>
          <p:cNvPr id="13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4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3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5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14996" y="3311999"/>
            <a:ext cx="9051306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714"/>
              </a:lnSpc>
              <a:buNone/>
              <a:defRPr sz="6128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6" y="1277999"/>
            <a:ext cx="678848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cxnSp>
        <p:nvCxnSpPr>
          <p:cNvPr id="7" name="직선 연결선 6"/>
          <p:cNvCxnSpPr/>
          <p:nvPr userDrawn="1"/>
        </p:nvCxnSpPr>
        <p:spPr>
          <a:xfrm rot="5400000">
            <a:off x="8436873" y="3626797"/>
            <a:ext cx="6642000" cy="1996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9232333" y="1278000"/>
            <a:ext cx="3756292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ct val="100000"/>
              </a:lnSpc>
              <a:buNone/>
              <a:defRPr sz="943" b="0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</p:txBody>
      </p:sp>
      <p:sp>
        <p:nvSpPr>
          <p:cNvPr id="10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14996" y="6264000"/>
            <a:ext cx="8372458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714"/>
              </a:lnSpc>
              <a:buNone/>
              <a:defRPr sz="6128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  <p:sp>
        <p:nvSpPr>
          <p:cNvPr id="13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5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14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사진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직선 연결선 6"/>
          <p:cNvCxnSpPr/>
          <p:nvPr userDrawn="1"/>
        </p:nvCxnSpPr>
        <p:spPr>
          <a:xfrm rot="5400000">
            <a:off x="8436873" y="3626797"/>
            <a:ext cx="6642000" cy="1996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그림 개체 틀 8"/>
          <p:cNvSpPr>
            <a:spLocks noGrp="1"/>
          </p:cNvSpPr>
          <p:nvPr>
            <p:ph type="pic" sz="quarter" idx="14"/>
          </p:nvPr>
        </p:nvSpPr>
        <p:spPr>
          <a:xfrm>
            <a:off x="9232333" y="1278002"/>
            <a:ext cx="3756292" cy="1188163"/>
          </a:xfrm>
          <a:prstGeom prst="rect">
            <a:avLst/>
          </a:prstGeom>
        </p:spPr>
        <p:txBody>
          <a:bodyPr lIns="0" tIns="0" rIns="0" bIns="0"/>
          <a:lstStyle>
            <a:lvl1pPr marL="368772" marR="0" indent="-368772" algn="l" defTabSz="98339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43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0" name="그림 개체 틀 8"/>
          <p:cNvSpPr>
            <a:spLocks noGrp="1"/>
          </p:cNvSpPr>
          <p:nvPr>
            <p:ph type="pic" sz="quarter" idx="17"/>
          </p:nvPr>
        </p:nvSpPr>
        <p:spPr>
          <a:xfrm>
            <a:off x="9232333" y="5148380"/>
            <a:ext cx="3756292" cy="1188163"/>
          </a:xfrm>
          <a:prstGeom prst="rect">
            <a:avLst/>
          </a:prstGeom>
        </p:spPr>
        <p:txBody>
          <a:bodyPr lIns="0" tIns="0" rIns="0" bIns="0"/>
          <a:lstStyle>
            <a:lvl1pPr marL="368772" marR="0" indent="-368772" algn="l" defTabSz="98339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43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1" name="그림 개체 틀 8"/>
          <p:cNvSpPr>
            <a:spLocks noGrp="1"/>
          </p:cNvSpPr>
          <p:nvPr>
            <p:ph type="pic" sz="quarter" idx="18"/>
          </p:nvPr>
        </p:nvSpPr>
        <p:spPr>
          <a:xfrm>
            <a:off x="9232333" y="3858254"/>
            <a:ext cx="3756292" cy="1188163"/>
          </a:xfrm>
          <a:prstGeom prst="rect">
            <a:avLst/>
          </a:prstGeom>
        </p:spPr>
        <p:txBody>
          <a:bodyPr lIns="0" tIns="0" rIns="0" bIns="0"/>
          <a:lstStyle>
            <a:lvl1pPr marL="368772" marR="0" indent="-368772" algn="l" defTabSz="98339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43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sp>
        <p:nvSpPr>
          <p:cNvPr id="12" name="그림 개체 틀 8"/>
          <p:cNvSpPr>
            <a:spLocks noGrp="1"/>
          </p:cNvSpPr>
          <p:nvPr>
            <p:ph type="pic" sz="quarter" idx="19"/>
          </p:nvPr>
        </p:nvSpPr>
        <p:spPr>
          <a:xfrm>
            <a:off x="9232333" y="2568128"/>
            <a:ext cx="3756292" cy="1188163"/>
          </a:xfrm>
          <a:prstGeom prst="rect">
            <a:avLst/>
          </a:prstGeom>
        </p:spPr>
        <p:txBody>
          <a:bodyPr lIns="0" tIns="0" rIns="0" bIns="0"/>
          <a:lstStyle>
            <a:lvl1pPr marL="368772" marR="0" indent="-368772" algn="l" defTabSz="983393" rtl="0" eaLnBrk="1" fontAlgn="auto" latinLnBrk="1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 sz="943">
                <a:solidFill>
                  <a:srgbClr val="42B25D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r>
              <a:rPr lang="ko-KR" altLang="en-US" dirty="0"/>
              <a:t>그림</a:t>
            </a:r>
          </a:p>
          <a:p>
            <a:endParaRPr lang="ko-KR" altLang="en-US" dirty="0"/>
          </a:p>
        </p:txBody>
      </p:sp>
      <p:pic>
        <p:nvPicPr>
          <p:cNvPr id="16" name="그림 15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17" name="그림 16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  <p:sp>
        <p:nvSpPr>
          <p:cNvPr id="18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6" y="1277999"/>
            <a:ext cx="6788480" cy="4284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9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14996" y="6264000"/>
            <a:ext cx="8372458" cy="72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714"/>
              </a:lnSpc>
              <a:buNone/>
              <a:defRPr sz="6128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20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6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  <p:sp>
        <p:nvSpPr>
          <p:cNvPr id="21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내지_ 큰 키워드 글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/>
          <p:cNvCxnSpPr/>
          <p:nvPr userDrawn="1"/>
        </p:nvCxnSpPr>
        <p:spPr>
          <a:xfrm rot="5400000">
            <a:off x="8436873" y="3626797"/>
            <a:ext cx="6642000" cy="1996"/>
          </a:xfrm>
          <a:prstGeom prst="line">
            <a:avLst/>
          </a:prstGeom>
          <a:ln w="3810">
            <a:solidFill>
              <a:srgbClr val="42B2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open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444819" y="421437"/>
            <a:ext cx="99625" cy="286513"/>
          </a:xfrm>
          <a:prstGeom prst="rect">
            <a:avLst/>
          </a:prstGeom>
        </p:spPr>
      </p:pic>
      <p:pic>
        <p:nvPicPr>
          <p:cNvPr id="12" name="그림 11" descr="open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5895250" y="421437"/>
            <a:ext cx="99625" cy="286513"/>
          </a:xfrm>
          <a:prstGeom prst="rect">
            <a:avLst/>
          </a:prstGeom>
        </p:spPr>
      </p:pic>
      <p:sp>
        <p:nvSpPr>
          <p:cNvPr id="13" name="텍스트 개체 틀 5"/>
          <p:cNvSpPr>
            <a:spLocks noGrp="1"/>
          </p:cNvSpPr>
          <p:nvPr>
            <p:ph type="body" sz="quarter" idx="11" hasCustomPrompt="1"/>
          </p:nvPr>
        </p:nvSpPr>
        <p:spPr>
          <a:xfrm>
            <a:off x="2314997" y="1277999"/>
            <a:ext cx="9051306" cy="1908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1980"/>
              </a:lnSpc>
              <a:buNone/>
              <a:defRPr sz="2263" spc="-94" baseline="0">
                <a:solidFill>
                  <a:srgbClr val="595757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내용</a:t>
            </a:r>
          </a:p>
        </p:txBody>
      </p:sp>
      <p:sp>
        <p:nvSpPr>
          <p:cNvPr id="14" name="텍스트 개체 틀 21"/>
          <p:cNvSpPr>
            <a:spLocks noGrp="1"/>
          </p:cNvSpPr>
          <p:nvPr>
            <p:ph type="body" sz="quarter" idx="16" hasCustomPrompt="1"/>
          </p:nvPr>
        </p:nvSpPr>
        <p:spPr>
          <a:xfrm>
            <a:off x="2314996" y="3312000"/>
            <a:ext cx="9051306" cy="1440000"/>
          </a:xfrm>
          <a:prstGeom prst="rect">
            <a:avLst/>
          </a:prstGeom>
        </p:spPr>
        <p:txBody>
          <a:bodyPr lIns="0" tIns="0" rIns="0" bIns="0"/>
          <a:lstStyle>
            <a:lvl1pPr>
              <a:lnSpc>
                <a:spcPts val="4714"/>
              </a:lnSpc>
              <a:buNone/>
              <a:defRPr sz="6128" b="1" spc="0" baseline="0">
                <a:solidFill>
                  <a:srgbClr val="FDD000"/>
                </a:solidFill>
                <a:latin typeface="나눔고딕" pitchFamily="50" charset="-127"/>
                <a:ea typeface="나눔고딕" pitchFamily="50" charset="-127"/>
              </a:defRPr>
            </a:lvl1pPr>
          </a:lstStyle>
          <a:p>
            <a:pPr lvl="0"/>
            <a:r>
              <a:rPr lang="en-US" altLang="ko-KR" dirty="0"/>
              <a:t>keyword</a:t>
            </a:r>
            <a:endParaRPr lang="ko-KR" altLang="en-US" dirty="0"/>
          </a:p>
        </p:txBody>
      </p:sp>
      <p:sp>
        <p:nvSpPr>
          <p:cNvPr id="15" name="텍스트 개체 틀 9"/>
          <p:cNvSpPr>
            <a:spLocks noGrp="1"/>
          </p:cNvSpPr>
          <p:nvPr>
            <p:ph type="body" sz="quarter" idx="10" hasCustomPrompt="1"/>
          </p:nvPr>
        </p:nvSpPr>
        <p:spPr>
          <a:xfrm>
            <a:off x="339425" y="1278000"/>
            <a:ext cx="995644" cy="5022029"/>
          </a:xfrm>
          <a:prstGeom prst="rect">
            <a:avLst/>
          </a:prstGeom>
        </p:spPr>
        <p:txBody>
          <a:bodyPr vert="vert270" lIns="0" tIns="0" rIns="0" bIns="0"/>
          <a:lstStyle>
            <a:lvl1pPr algn="ctr">
              <a:lnSpc>
                <a:spcPts val="2546"/>
              </a:lnSpc>
              <a:buNone/>
              <a:defRPr sz="2263" spc="0" baseline="0">
                <a:solidFill>
                  <a:srgbClr val="FDD000"/>
                </a:solidFill>
                <a:latin typeface="나눔명조" pitchFamily="18" charset="-127"/>
                <a:ea typeface="나눔명조" pitchFamily="18" charset="-127"/>
              </a:defRPr>
            </a:lvl1pPr>
          </a:lstStyle>
          <a:p>
            <a:pPr lvl="0"/>
            <a:r>
              <a:rPr lang="ko-KR" altLang="en-US" dirty="0"/>
              <a:t>발표 제목</a:t>
            </a:r>
          </a:p>
        </p:txBody>
      </p:sp>
      <p:sp>
        <p:nvSpPr>
          <p:cNvPr id="16" name="텍스트 개체 틀 8"/>
          <p:cNvSpPr>
            <a:spLocks noGrp="1"/>
          </p:cNvSpPr>
          <p:nvPr>
            <p:ph type="body" sz="quarter" idx="13" hasCustomPrompt="1"/>
          </p:nvPr>
        </p:nvSpPr>
        <p:spPr>
          <a:xfrm>
            <a:off x="2314939" y="215184"/>
            <a:ext cx="3809818" cy="717435"/>
          </a:xfrm>
          <a:prstGeom prst="rect">
            <a:avLst/>
          </a:prstGeom>
        </p:spPr>
        <p:txBody>
          <a:bodyPr lIns="0" tIns="0" rIns="0" bIns="0"/>
          <a:lstStyle>
            <a:lvl1pPr algn="ctr">
              <a:lnSpc>
                <a:spcPts val="1603"/>
              </a:lnSpc>
              <a:buNone/>
              <a:defRPr sz="1697" spc="94" baseline="0">
                <a:solidFill>
                  <a:srgbClr val="42B25D"/>
                </a:solidFill>
                <a:latin typeface="나눔고딕 ExtraBold" pitchFamily="50" charset="-127"/>
                <a:ea typeface="나눔고딕 ExtraBold" pitchFamily="50" charset="-127"/>
              </a:defRPr>
            </a:lvl1pPr>
          </a:lstStyle>
          <a:p>
            <a:pPr lvl="0"/>
            <a:r>
              <a:rPr lang="en-US" altLang="ko-KR" dirty="0"/>
              <a:t>7</a:t>
            </a:r>
          </a:p>
          <a:p>
            <a:pPr lvl="0"/>
            <a:r>
              <a:rPr lang="ko-KR" altLang="en-US" dirty="0"/>
              <a:t>제목</a:t>
            </a:r>
            <a:endParaRPr lang="en-US" altLang="ko-KR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>
          <a:xfrm>
            <a:off x="923875" y="7008691"/>
            <a:ext cx="3024336" cy="402430"/>
          </a:xfrm>
          <a:prstGeom prst="rect">
            <a:avLst/>
          </a:prstGeom>
        </p:spPr>
        <p:txBody>
          <a:bodyPr/>
          <a:lstStyle/>
          <a:p>
            <a:fld id="{76136ACE-F95E-412F-927C-6979C6ECAF26}" type="datetimeFigureOut">
              <a:rPr lang="ko-KR" altLang="en-US" smtClean="0"/>
              <a:t>2022-05-13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>
          <a:xfrm>
            <a:off x="4453635" y="7008691"/>
            <a:ext cx="4535682" cy="402430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9494739" y="7008691"/>
            <a:ext cx="3024336" cy="402430"/>
          </a:xfrm>
          <a:prstGeom prst="rect">
            <a:avLst/>
          </a:prstGeom>
        </p:spPr>
        <p:txBody>
          <a:bodyPr/>
          <a:lstStyle/>
          <a:p>
            <a:fld id="{77C3D31F-3257-4882-BF87-D4B73A743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60872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8" r:id="rId2"/>
    <p:sldLayoutId id="2147483650" r:id="rId3"/>
    <p:sldLayoutId id="2147483651" r:id="rId4"/>
    <p:sldLayoutId id="2147483657" r:id="rId5"/>
    <p:sldLayoutId id="2147483654" r:id="rId6"/>
    <p:sldLayoutId id="2147483656" r:id="rId7"/>
    <p:sldLayoutId id="2147483655" r:id="rId8"/>
    <p:sldLayoutId id="2147483659" r:id="rId9"/>
  </p:sldLayoutIdLst>
  <p:txStyles>
    <p:titleStyle>
      <a:lvl1pPr algn="ctr" defTabSz="983393" rtl="0" eaLnBrk="1" latinLnBrk="1" hangingPunct="1">
        <a:spcBef>
          <a:spcPct val="0"/>
        </a:spcBef>
        <a:buNone/>
        <a:defRPr sz="4714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8772" indent="-368772" algn="l" defTabSz="983393" rtl="0" eaLnBrk="1" latinLnBrk="1" hangingPunct="1">
        <a:spcBef>
          <a:spcPct val="20000"/>
        </a:spcBef>
        <a:buFont typeface="Arial" pitchFamily="34" charset="0"/>
        <a:buChar char="•"/>
        <a:defRPr sz="3488" kern="1200">
          <a:solidFill>
            <a:schemeClr val="tx1"/>
          </a:solidFill>
          <a:latin typeface="+mn-lt"/>
          <a:ea typeface="+mn-ea"/>
          <a:cs typeface="+mn-cs"/>
        </a:defRPr>
      </a:lvl1pPr>
      <a:lvl2pPr marL="799007" indent="-307310" algn="l" defTabSz="983393" rtl="0" eaLnBrk="1" latinLnBrk="1" hangingPunct="1">
        <a:spcBef>
          <a:spcPct val="20000"/>
        </a:spcBef>
        <a:buFont typeface="Arial" pitchFamily="34" charset="0"/>
        <a:buChar char="–"/>
        <a:defRPr sz="3017" kern="1200">
          <a:solidFill>
            <a:schemeClr val="tx1"/>
          </a:solidFill>
          <a:latin typeface="+mn-lt"/>
          <a:ea typeface="+mn-ea"/>
          <a:cs typeface="+mn-cs"/>
        </a:defRPr>
      </a:lvl2pPr>
      <a:lvl3pPr marL="1229241" indent="-245848" algn="l" defTabSz="983393" rtl="0" eaLnBrk="1" latinLnBrk="1" hangingPunct="1">
        <a:spcBef>
          <a:spcPct val="20000"/>
        </a:spcBef>
        <a:buFont typeface="Arial" pitchFamily="34" charset="0"/>
        <a:buChar char="•"/>
        <a:defRPr sz="2546" kern="1200">
          <a:solidFill>
            <a:schemeClr val="tx1"/>
          </a:solidFill>
          <a:latin typeface="+mn-lt"/>
          <a:ea typeface="+mn-ea"/>
          <a:cs typeface="+mn-cs"/>
        </a:defRPr>
      </a:lvl3pPr>
      <a:lvl4pPr marL="1720938" indent="-245848" algn="l" defTabSz="983393" rtl="0" eaLnBrk="1" latinLnBrk="1" hangingPunct="1">
        <a:spcBef>
          <a:spcPct val="20000"/>
        </a:spcBef>
        <a:buFont typeface="Arial" pitchFamily="34" charset="0"/>
        <a:buChar char="–"/>
        <a:defRPr sz="2168" kern="1200">
          <a:solidFill>
            <a:schemeClr val="tx1"/>
          </a:solidFill>
          <a:latin typeface="+mn-lt"/>
          <a:ea typeface="+mn-ea"/>
          <a:cs typeface="+mn-cs"/>
        </a:defRPr>
      </a:lvl4pPr>
      <a:lvl5pPr marL="2212635" indent="-245848" algn="l" defTabSz="983393" rtl="0" eaLnBrk="1" latinLnBrk="1" hangingPunct="1">
        <a:spcBef>
          <a:spcPct val="20000"/>
        </a:spcBef>
        <a:buFont typeface="Arial" pitchFamily="34" charset="0"/>
        <a:buChar char="»"/>
        <a:defRPr sz="2168" kern="1200">
          <a:solidFill>
            <a:schemeClr val="tx1"/>
          </a:solidFill>
          <a:latin typeface="+mn-lt"/>
          <a:ea typeface="+mn-ea"/>
          <a:cs typeface="+mn-cs"/>
        </a:defRPr>
      </a:lvl5pPr>
      <a:lvl6pPr marL="2704331" indent="-245848" algn="l" defTabSz="983393" rtl="0" eaLnBrk="1" latinLnBrk="1" hangingPunct="1">
        <a:spcBef>
          <a:spcPct val="20000"/>
        </a:spcBef>
        <a:buFont typeface="Arial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6pPr>
      <a:lvl7pPr marL="3196028" indent="-245848" algn="l" defTabSz="983393" rtl="0" eaLnBrk="1" latinLnBrk="1" hangingPunct="1">
        <a:spcBef>
          <a:spcPct val="20000"/>
        </a:spcBef>
        <a:buFont typeface="Arial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7pPr>
      <a:lvl8pPr marL="3687724" indent="-245848" algn="l" defTabSz="983393" rtl="0" eaLnBrk="1" latinLnBrk="1" hangingPunct="1">
        <a:spcBef>
          <a:spcPct val="20000"/>
        </a:spcBef>
        <a:buFont typeface="Arial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8pPr>
      <a:lvl9pPr marL="4179421" indent="-245848" algn="l" defTabSz="983393" rtl="0" eaLnBrk="1" latinLnBrk="1" hangingPunct="1">
        <a:spcBef>
          <a:spcPct val="20000"/>
        </a:spcBef>
        <a:buFont typeface="Arial" pitchFamily="34" charset="0"/>
        <a:buChar char="•"/>
        <a:defRPr sz="21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1pPr>
      <a:lvl2pPr marL="491697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2pPr>
      <a:lvl3pPr marL="983393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3pPr>
      <a:lvl4pPr marL="1475090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4pPr>
      <a:lvl5pPr marL="1966786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5pPr>
      <a:lvl6pPr marL="2458483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6pPr>
      <a:lvl7pPr marL="2950180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7pPr>
      <a:lvl8pPr marL="3441876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8pPr>
      <a:lvl9pPr marL="3933573" algn="l" defTabSz="983393" rtl="0" eaLnBrk="1" latinLnBrk="1" hangingPunct="1">
        <a:defRPr sz="19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13" Type="http://schemas.openxmlformats.org/officeDocument/2006/relationships/image" Target="../media/image34.jpeg"/><Relationship Id="rId3" Type="http://schemas.openxmlformats.org/officeDocument/2006/relationships/image" Target="../media/image10.png"/><Relationship Id="rId7" Type="http://schemas.openxmlformats.org/officeDocument/2006/relationships/image" Target="../media/image28.jpeg"/><Relationship Id="rId12" Type="http://schemas.openxmlformats.org/officeDocument/2006/relationships/image" Target="../media/image3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7.jpeg"/><Relationship Id="rId11" Type="http://schemas.openxmlformats.org/officeDocument/2006/relationships/image" Target="../media/image32.jpeg"/><Relationship Id="rId5" Type="http://schemas.openxmlformats.org/officeDocument/2006/relationships/image" Target="../media/image26.jpeg"/><Relationship Id="rId10" Type="http://schemas.openxmlformats.org/officeDocument/2006/relationships/image" Target="../media/image31.jpeg"/><Relationship Id="rId4" Type="http://schemas.openxmlformats.org/officeDocument/2006/relationships/image" Target="../media/image25.jpeg"/><Relationship Id="rId9" Type="http://schemas.openxmlformats.org/officeDocument/2006/relationships/image" Target="../media/image3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gif"/><Relationship Id="rId4" Type="http://schemas.openxmlformats.org/officeDocument/2006/relationships/image" Target="../media/image37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u2u7UJSRuko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0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pDcs3zgUdQg" TargetMode="External"/><Relationship Id="rId4" Type="http://schemas.openxmlformats.org/officeDocument/2006/relationships/image" Target="../media/image59.jpe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openxmlformats.org/officeDocument/2006/relationships/image" Target="../media/image7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2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0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6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rp6k02jpvnk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9.xml"/><Relationship Id="rId1" Type="http://schemas.openxmlformats.org/officeDocument/2006/relationships/video" Target="https://www.youtube.com/embed/ilsYe_sq-Qo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8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4.tiff"/><Relationship Id="rId5" Type="http://schemas.openxmlformats.org/officeDocument/2006/relationships/image" Target="../media/image93.tiff"/><Relationship Id="rId4" Type="http://schemas.openxmlformats.org/officeDocument/2006/relationships/image" Target="../media/image92.tiff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6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8.tif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1.tif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tiff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D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2549328" y="1355891"/>
            <a:ext cx="8702798" cy="2104429"/>
          </a:xfrm>
        </p:spPr>
        <p:txBody>
          <a:bodyPr/>
          <a:lstStyle/>
          <a:p>
            <a:r>
              <a:rPr lang="ko-KR" altLang="en-US" sz="9051" dirty="0"/>
              <a:t>마이크로비트</a:t>
            </a:r>
            <a:endParaRPr lang="en-US" altLang="ko-KR" sz="9051" dirty="0"/>
          </a:p>
          <a:p>
            <a:r>
              <a:rPr lang="ko-KR" altLang="en-US" sz="9051" dirty="0"/>
              <a:t>만나기</a:t>
            </a:r>
            <a:endParaRPr lang="en-US" altLang="ko-KR" sz="905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596813" y="4023624"/>
            <a:ext cx="4497368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127" y="555513"/>
            <a:ext cx="270135" cy="63481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167289" y="4023624"/>
            <a:ext cx="1595293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8344" y="3507741"/>
            <a:ext cx="402332" cy="204039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Micro:bit_Bluetooth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364030" y="1450367"/>
            <a:ext cx="5681347" cy="823450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#</a:t>
            </a: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마이크로비트와 스마트폰 </a:t>
            </a:r>
            <a:r>
              <a:rPr lang="ko-KR" altLang="en-US" sz="1754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블루투스</a:t>
            </a: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54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페이링</a:t>
            </a: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방법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4200" y="2509400"/>
            <a:ext cx="2306208" cy="409992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86710" y="2509399"/>
            <a:ext cx="2306208" cy="40999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19223" y="2528556"/>
            <a:ext cx="2295431" cy="4080766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3014044" y="4990950"/>
            <a:ext cx="2186518" cy="35008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3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endParaRPr lang="ko-KR" altLang="en-US" sz="1535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649939" y="6179666"/>
            <a:ext cx="1670882" cy="429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35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`</a:t>
            </a:r>
            <a:endParaRPr lang="ko-KR" altLang="en-US" sz="1535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23588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157127" y="1292681"/>
            <a:ext cx="7244394" cy="6321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3508" b="1" u="sng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https://makecode.microbit.org</a:t>
            </a:r>
          </a:p>
        </p:txBody>
      </p:sp>
      <p:pic>
        <p:nvPicPr>
          <p:cNvPr id="1025" name="_x705782552" descr="EMB00001cb4048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151" y="2061780"/>
            <a:ext cx="9247842" cy="514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907719" y="3305385"/>
            <a:ext cx="5532275" cy="31159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5392" indent="-275392" algn="just" fontAlgn="base">
              <a:lnSpc>
                <a:spcPct val="151000"/>
              </a:lnSpc>
            </a:pPr>
            <a:r>
              <a:rPr lang="ko-KR" altLang="en-US" sz="2263" kern="0" spc="-47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❷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에뮬레이터</a:t>
            </a:r>
            <a:r>
              <a:rPr lang="en-US" altLang="ko-KR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 한 내용이 </a:t>
            </a:r>
            <a:endParaRPr lang="en-US" altLang="ko-KR" sz="2263" kern="0" spc="-4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75392" indent="-275392" algn="just" fontAlgn="base">
              <a:lnSpc>
                <a:spcPct val="151000"/>
              </a:lnSpc>
            </a:pP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마이크로비트에서 어떻게 동작할지 </a:t>
            </a:r>
            <a:r>
              <a:rPr lang="ko-KR" altLang="en-US" sz="2263" kern="0" spc="-47" dirty="0" err="1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미리보기</a:t>
            </a:r>
            <a:endParaRPr lang="en-US" altLang="ko-KR" sz="2263" kern="0" spc="-4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75392" indent="-275392" algn="just" fontAlgn="base">
              <a:lnSpc>
                <a:spcPct val="151000"/>
              </a:lnSpc>
            </a:pPr>
            <a:endParaRPr lang="ko-KR" altLang="en-US" sz="1697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69405" indent="-269405" algn="just" fontAlgn="base">
              <a:lnSpc>
                <a:spcPct val="151000"/>
              </a:lnSpc>
            </a:pPr>
            <a:r>
              <a:rPr lang="ko-KR" altLang="en-US" sz="2263" kern="0" spc="-47" dirty="0">
                <a:solidFill>
                  <a:srgbClr val="FF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❺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hex 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컴퓨터로 다운로드하기</a:t>
            </a:r>
            <a:endParaRPr lang="en-US" altLang="ko-KR" sz="2263" kern="0" spc="-4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69405" indent="-269405" algn="just" fontAlgn="base">
              <a:lnSpc>
                <a:spcPct val="151000"/>
              </a:lnSpc>
            </a:pPr>
            <a:r>
              <a:rPr lang="en-US" altLang="ko-KR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- 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다운로드한 </a:t>
            </a:r>
            <a:r>
              <a:rPr lang="en-US" altLang="ko-KR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hex</a:t>
            </a: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파일을 마이크로비트로 </a:t>
            </a:r>
            <a:endParaRPr lang="en-US" altLang="ko-KR" sz="2263" kern="0" spc="-47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269405" indent="-269405" algn="just" fontAlgn="base">
              <a:lnSpc>
                <a:spcPct val="151000"/>
              </a:lnSpc>
            </a:pPr>
            <a:r>
              <a:rPr lang="ko-KR" altLang="en-US" sz="2263" kern="0" spc="-47" dirty="0">
                <a:solidFill>
                  <a:srgbClr val="0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옮겨서 실행하기</a:t>
            </a:r>
            <a:endParaRPr lang="ko-KR" altLang="en-US" sz="1697" kern="0" dirty="0">
              <a:solidFill>
                <a:srgbClr val="0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83477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898709" y="1115096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Make code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 살펴보기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308519"/>
              </p:ext>
            </p:extLst>
          </p:nvPr>
        </p:nvGraphicFramePr>
        <p:xfrm>
          <a:off x="2188985" y="2864083"/>
          <a:ext cx="8979438" cy="4107490"/>
        </p:xfrm>
        <a:graphic>
          <a:graphicData uri="http://schemas.openxmlformats.org/drawingml/2006/table">
            <a:tbl>
              <a:tblPr/>
              <a:tblGrid>
                <a:gridCol w="2801236">
                  <a:extLst>
                    <a:ext uri="{9D8B030D-6E8A-4147-A177-3AD203B41FA5}">
                      <a16:colId xmlns:a16="http://schemas.microsoft.com/office/drawing/2014/main" val="2724097762"/>
                    </a:ext>
                  </a:extLst>
                </a:gridCol>
                <a:gridCol w="1688483">
                  <a:extLst>
                    <a:ext uri="{9D8B030D-6E8A-4147-A177-3AD203B41FA5}">
                      <a16:colId xmlns:a16="http://schemas.microsoft.com/office/drawing/2014/main" val="3965272928"/>
                    </a:ext>
                  </a:extLst>
                </a:gridCol>
                <a:gridCol w="2826357">
                  <a:extLst>
                    <a:ext uri="{9D8B030D-6E8A-4147-A177-3AD203B41FA5}">
                      <a16:colId xmlns:a16="http://schemas.microsoft.com/office/drawing/2014/main" val="243404871"/>
                    </a:ext>
                  </a:extLst>
                </a:gridCol>
                <a:gridCol w="1663362">
                  <a:extLst>
                    <a:ext uri="{9D8B030D-6E8A-4147-A177-3AD203B41FA5}">
                      <a16:colId xmlns:a16="http://schemas.microsoft.com/office/drawing/2014/main" val="4196437198"/>
                    </a:ext>
                  </a:extLst>
                </a:gridCol>
              </a:tblGrid>
              <a:tr h="8214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시작</a:t>
                      </a:r>
                      <a:r>
                        <a:rPr lang="en-US" altLang="ko-KR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간단한 </a:t>
                      </a:r>
                      <a:r>
                        <a:rPr lang="en-US" altLang="ko-KR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LED </a:t>
                      </a:r>
                      <a:r>
                        <a:rPr lang="ko-KR" altLang="en-US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출력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반복처리</a:t>
                      </a:r>
                      <a:endParaRPr lang="ko-KR" altLang="en-US" sz="1500" b="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2422708"/>
                  </a:ext>
                </a:extLst>
              </a:tr>
              <a:tr h="8214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센서 입력 처리</a:t>
                      </a:r>
                      <a:endParaRPr lang="ko-KR" altLang="en-US" sz="1500" b="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b="0" kern="0" spc="-5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분기처리</a:t>
                      </a:r>
                      <a:r>
                        <a:rPr lang="en-US" altLang="ko-KR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900" b="0" kern="0" spc="-7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논리연산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447483"/>
                  </a:ext>
                </a:extLst>
              </a:tr>
              <a:tr h="8214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음악</a:t>
                      </a:r>
                      <a:r>
                        <a:rPr lang="en-US" altLang="ko-KR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소리 처리</a:t>
                      </a:r>
                      <a:endParaRPr lang="ko-KR" altLang="en-US" sz="1500" b="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변수 처리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2198061"/>
                  </a:ext>
                </a:extLst>
              </a:tr>
              <a:tr h="8214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개별 </a:t>
                      </a:r>
                      <a:r>
                        <a:rPr 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LED </a:t>
                      </a: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제어</a:t>
                      </a:r>
                      <a:endParaRPr lang="ko-KR" altLang="en-US" sz="1500" b="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산술연산</a:t>
                      </a:r>
                      <a:r>
                        <a:rPr lang="en-US" altLang="ko-KR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, </a:t>
                      </a:r>
                    </a:p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 err="1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난수생성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9318929"/>
                  </a:ext>
                </a:extLst>
              </a:tr>
              <a:tr h="821498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300" b="0" kern="0" spc="-5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무선통신</a:t>
                      </a:r>
                      <a:endParaRPr lang="ko-KR" altLang="en-US" sz="1500" b="0" kern="0" spc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900" b="0" kern="0" spc="-5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900" b="0" kern="0" spc="-70" dirty="0">
                          <a:solidFill>
                            <a:srgbClr val="000000"/>
                          </a:solidFill>
                          <a:effectLst/>
                          <a:latin typeface="나눔고딕 ExtraBold" panose="020D0904000000000000" pitchFamily="50" charset="-127"/>
                          <a:ea typeface="나눔고딕 ExtraBold" panose="020D0904000000000000" pitchFamily="50" charset="-127"/>
                        </a:rPr>
                        <a:t>추가 고급 기능</a:t>
                      </a:r>
                      <a:endParaRPr lang="ko-KR" altLang="en-US" sz="1500" b="0" kern="0" spc="0" dirty="0">
                        <a:solidFill>
                          <a:srgbClr val="000000"/>
                        </a:solidFill>
                        <a:effectLst/>
                        <a:latin typeface="나눔고딕 ExtraBold" panose="020D0904000000000000" pitchFamily="50" charset="-127"/>
                        <a:ea typeface="나눔고딕 ExtraBold" panose="020D0904000000000000" pitchFamily="50" charset="-127"/>
                      </a:endParaRPr>
                    </a:p>
                  </a:txBody>
                  <a:tcPr marL="61068" marR="61068" marT="16884" marB="16884" anchor="ctr">
                    <a:lnL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10795" cap="flat" cmpd="sng" algn="ctr">
                      <a:solidFill>
                        <a:srgbClr val="1C3D62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0627420"/>
                  </a:ext>
                </a:extLst>
              </a:tr>
            </a:tbl>
          </a:graphicData>
        </a:graphic>
      </p:graphicFrame>
      <p:pic>
        <p:nvPicPr>
          <p:cNvPr id="2069" name="_x703463312" descr="EMB00001cb4048f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15"/>
          <a:stretch/>
        </p:blipFill>
        <p:spPr bwMode="auto">
          <a:xfrm>
            <a:off x="2275749" y="2973929"/>
            <a:ext cx="2625942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_x703462520" descr="EMB00001cb40490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219"/>
          <a:stretch/>
        </p:blipFill>
        <p:spPr bwMode="auto">
          <a:xfrm>
            <a:off x="6789368" y="2966257"/>
            <a:ext cx="2478070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_x117972176" descr="EMB00001cb40491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57"/>
          <a:stretch/>
        </p:blipFill>
        <p:spPr bwMode="auto">
          <a:xfrm>
            <a:off x="2262440" y="3798708"/>
            <a:ext cx="2591996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_x117972464" descr="EMB00001cb40492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450"/>
          <a:stretch/>
        </p:blipFill>
        <p:spPr bwMode="auto">
          <a:xfrm>
            <a:off x="6789368" y="3798708"/>
            <a:ext cx="2613855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5" name="_x703525888" descr="EMB00001cb40493"/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057"/>
          <a:stretch/>
        </p:blipFill>
        <p:spPr bwMode="auto">
          <a:xfrm>
            <a:off x="2262440" y="4623488"/>
            <a:ext cx="2591996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_x660316160" descr="EMB00001cb40494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335"/>
          <a:stretch/>
        </p:blipFill>
        <p:spPr bwMode="auto">
          <a:xfrm>
            <a:off x="6789368" y="4623488"/>
            <a:ext cx="2545963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_x669877952" descr="EMB00001cb40495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115"/>
          <a:stretch/>
        </p:blipFill>
        <p:spPr bwMode="auto">
          <a:xfrm>
            <a:off x="2262440" y="5448267"/>
            <a:ext cx="2625942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_x669876512" descr="EMB00001cb40496"/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92"/>
          <a:stretch/>
        </p:blipFill>
        <p:spPr bwMode="auto">
          <a:xfrm>
            <a:off x="6789368" y="5448267"/>
            <a:ext cx="2579909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_x418701256" descr="EMB00001cb40497"/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270"/>
          <a:stretch/>
        </p:blipFill>
        <p:spPr bwMode="auto">
          <a:xfrm>
            <a:off x="2262440" y="6273049"/>
            <a:ext cx="2548280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_x418701472" descr="EMB00001cb40498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941"/>
          <a:stretch/>
        </p:blipFill>
        <p:spPr bwMode="auto">
          <a:xfrm>
            <a:off x="6789367" y="6273049"/>
            <a:ext cx="2163832" cy="604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23149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863389" y="1447060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Make code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 읽어보기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동작할까요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0369" y="235742"/>
            <a:ext cx="174176" cy="39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4" tIns="43107" rIns="86214" bIns="43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0"/>
          </a:p>
        </p:txBody>
      </p:sp>
      <p:pic>
        <p:nvPicPr>
          <p:cNvPr id="3073" name="_x703462232" descr="EMB00001cb4049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877" b="-8910"/>
          <a:stretch/>
        </p:blipFill>
        <p:spPr bwMode="auto">
          <a:xfrm>
            <a:off x="4039729" y="3678793"/>
            <a:ext cx="5363495" cy="359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3301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863389" y="1447060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Make code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 코딩하기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0369" y="235742"/>
            <a:ext cx="174176" cy="39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4" tIns="43107" rIns="86214" bIns="43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0"/>
          </a:p>
        </p:txBody>
      </p:sp>
      <p:pic>
        <p:nvPicPr>
          <p:cNvPr id="3073" name="_x703462232" descr="EMB00001cb40499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1877" b="-8910"/>
          <a:stretch/>
        </p:blipFill>
        <p:spPr bwMode="auto">
          <a:xfrm>
            <a:off x="4039729" y="3678793"/>
            <a:ext cx="5363495" cy="359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72865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863389" y="1447060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에뮬레이터로 확인하기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0369" y="235742"/>
            <a:ext cx="174176" cy="39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4" tIns="43107" rIns="86214" bIns="43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9012" y="3135655"/>
            <a:ext cx="4243271" cy="4058781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863389" y="6632109"/>
            <a:ext cx="667147" cy="5623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980"/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6886687" y="3271440"/>
            <a:ext cx="4655145" cy="3835917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38810" indent="-538810">
              <a:buFont typeface="Wingdings" panose="05000000000000000000" pitchFamily="2" charset="2"/>
              <a:buChar char="§"/>
            </a:pPr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시작하기 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38810" indent="-538810">
              <a:buFont typeface="Wingdings" panose="05000000000000000000" pitchFamily="2" charset="2"/>
              <a:buChar char="§"/>
            </a:pP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누르기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38810" indent="-538810">
              <a:buFont typeface="Wingdings" panose="05000000000000000000" pitchFamily="2" charset="2"/>
              <a:buChar char="§"/>
            </a:pP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누르기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38810" indent="-538810">
              <a:buFont typeface="Wingdings" panose="05000000000000000000" pitchFamily="2" charset="2"/>
              <a:buChar char="§"/>
            </a:pP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누르기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20939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475456" y="1217545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실행하고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확인하기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1680369" y="235742"/>
            <a:ext cx="174176" cy="3917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86214" tIns="43107" rIns="86214" bIns="43107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sz="1980"/>
          </a:p>
        </p:txBody>
      </p:sp>
      <p:pic>
        <p:nvPicPr>
          <p:cNvPr id="4097" name="_x703461728" descr="EMB00001cb4049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12" y="2524623"/>
            <a:ext cx="3666187" cy="2109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제목 17"/>
          <p:cNvSpPr txBox="1">
            <a:spLocks/>
          </p:cNvSpPr>
          <p:nvPr/>
        </p:nvSpPr>
        <p:spPr>
          <a:xfrm>
            <a:off x="6736250" y="2524623"/>
            <a:ext cx="4808197" cy="2109624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62096" indent="-862096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394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프로그램</a:t>
            </a:r>
            <a:r>
              <a:rPr lang="en-US" altLang="ko-KR" sz="3394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01</a:t>
            </a:r>
            <a:r>
              <a:rPr lang="ko-KR" altLang="en-US" sz="3394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저장</a:t>
            </a:r>
            <a:endParaRPr lang="en-US" altLang="ko-KR" sz="3394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62096" indent="-862096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017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다운로드</a:t>
            </a:r>
            <a:endParaRPr lang="en-US" altLang="ko-KR" sz="3017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099" name="_x702605320" descr="DRW00001cb404a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9012" y="4804371"/>
            <a:ext cx="2817533" cy="23801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5058113" y="5666807"/>
            <a:ext cx="6486333" cy="1517739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3. </a:t>
            </a:r>
            <a:r>
              <a:rPr lang="ko-KR" altLang="en-US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마이크로비트와 컴퓨터 연결하기 </a:t>
            </a:r>
            <a:endParaRPr lang="en-US" altLang="ko-KR" sz="3017" b="1" spc="-14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4. </a:t>
            </a:r>
            <a:r>
              <a:rPr lang="ko-KR" altLang="en-US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폴더에 다운로드 파일</a:t>
            </a:r>
            <a:r>
              <a:rPr lang="en-US" altLang="ko-KR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(hex)</a:t>
            </a:r>
            <a:r>
              <a:rPr lang="ko-KR" altLang="en-US" sz="3017" b="1" spc="-14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복사하기</a:t>
            </a:r>
            <a:endParaRPr lang="en-US" altLang="ko-KR" sz="3017" b="1" spc="-14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8114" y="4830172"/>
            <a:ext cx="6228275" cy="836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9996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2"/>
            <a:ext cx="8421398" cy="4004097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활용하기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우리 주변에서 볼 수 있는 버튼은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것들이 있을까요</a:t>
            </a: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7783" y="4542151"/>
            <a:ext cx="3218895" cy="254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7807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879646"/>
            <a:ext cx="8421398" cy="5395890"/>
          </a:xfrm>
          <a:prstGeom prst="rect">
            <a:avLst/>
          </a:prstGeom>
        </p:spPr>
        <p:txBody>
          <a:bodyPr vert="horz" lIns="66835" tIns="33417" rIns="66835" bIns="33417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활용하기</a:t>
            </a:r>
          </a:p>
          <a:p>
            <a:pPr algn="ctr"/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버튼은 어떤 용도로 쓰일까요</a:t>
            </a: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/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전원 켜고 끄기</a:t>
            </a: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상태 변경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play, stop</a:t>
            </a:r>
          </a:p>
          <a:p>
            <a:pPr algn="ctr"/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…</a:t>
            </a:r>
          </a:p>
          <a:p>
            <a:pPr algn="ctr"/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1402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942138"/>
            <a:ext cx="8421398" cy="4656026"/>
          </a:xfrm>
          <a:prstGeom prst="rect">
            <a:avLst/>
          </a:prstGeom>
        </p:spPr>
        <p:txBody>
          <a:bodyPr vert="horz" lIns="66835" tIns="33417" rIns="66835" bIns="33417" rtlCol="0" anchor="t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활용하기</a:t>
            </a:r>
          </a:p>
          <a:p>
            <a:pPr algn="ctr"/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버튼의</a:t>
            </a:r>
            <a:r>
              <a:rPr lang="en-US" altLang="ko-KR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148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원리</a:t>
            </a:r>
            <a:endParaRPr lang="en-US" altLang="ko-KR" sz="4148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1025" name="_x563366256" descr="EMB00002380018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30"/>
          <a:stretch>
            <a:fillRect/>
          </a:stretch>
        </p:blipFill>
        <p:spPr bwMode="auto">
          <a:xfrm>
            <a:off x="4678719" y="3916417"/>
            <a:ext cx="4085515" cy="323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4630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2u7UJSRuk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80370" y="216085"/>
            <a:ext cx="10078595" cy="7129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0547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Display Coding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1966265" y="1759285"/>
            <a:ext cx="9439783" cy="5415963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실행하면 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“Hello world” 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출력하기</a:t>
            </a: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</a:t>
            </a:r>
            <a:r>
              <a:rPr lang="ko-KR" altLang="en-US" sz="4148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눌렀을때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영어이름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출력하기</a:t>
            </a: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</a:t>
            </a:r>
            <a:r>
              <a:rPr lang="ko-KR" altLang="en-US" sz="4148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눌렀을때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전화번호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출력하기 </a:t>
            </a: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눌렀을 때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“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아이콘</a:t>
            </a:r>
            <a:r>
              <a:rPr lang="en-US" altLang="ko-KR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4148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sz="4148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2880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7">
            <a:extLst>
              <a:ext uri="{FF2B5EF4-FFF2-40B4-BE49-F238E27FC236}">
                <a16:creationId xmlns:a16="http://schemas.microsoft.com/office/drawing/2014/main" id="{8AFACE85-4534-4801-9BD5-F6A4CA2A83A7}"/>
              </a:ext>
            </a:extLst>
          </p:cNvPr>
          <p:cNvSpPr txBox="1">
            <a:spLocks/>
          </p:cNvSpPr>
          <p:nvPr/>
        </p:nvSpPr>
        <p:spPr>
          <a:xfrm>
            <a:off x="7693583" y="726320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83393" rtl="0" eaLnBrk="1" latinLnBrk="1" hangingPunct="1">
              <a:spcBef>
                <a:spcPct val="0"/>
              </a:spcBef>
              <a:buNone/>
              <a:defRPr sz="47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공유하기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E32676D-4462-4159-9EFB-D49B2C95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A0832DA-8B6C-45C8-9E9F-ACE581167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39"/>
          <a:stretch/>
        </p:blipFill>
        <p:spPr>
          <a:xfrm>
            <a:off x="-1" y="372178"/>
            <a:ext cx="8331049" cy="608488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EAB2DF-DC6B-416C-9860-F6823326BA3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4"/>
          <a:stretch/>
        </p:blipFill>
        <p:spPr>
          <a:xfrm>
            <a:off x="5583593" y="1836415"/>
            <a:ext cx="7859357" cy="572645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BFF90995-0359-4BF7-8B4C-B982DB05BCDB}"/>
              </a:ext>
            </a:extLst>
          </p:cNvPr>
          <p:cNvSpPr/>
          <p:nvPr/>
        </p:nvSpPr>
        <p:spPr>
          <a:xfrm>
            <a:off x="6937499" y="180782"/>
            <a:ext cx="756084" cy="75608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9A5A020-6B9E-49CE-A012-3F0CDF40FB07}"/>
              </a:ext>
            </a:extLst>
          </p:cNvPr>
          <p:cNvSpPr/>
          <p:nvPr/>
        </p:nvSpPr>
        <p:spPr>
          <a:xfrm>
            <a:off x="10299540" y="4699644"/>
            <a:ext cx="1523108" cy="15231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49492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CE32676D-4462-4159-9EFB-D49B2C956B2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2" name="제목 17">
            <a:extLst>
              <a:ext uri="{FF2B5EF4-FFF2-40B4-BE49-F238E27FC236}">
                <a16:creationId xmlns:a16="http://schemas.microsoft.com/office/drawing/2014/main" id="{8AFACE85-4534-4801-9BD5-F6A4CA2A83A7}"/>
              </a:ext>
            </a:extLst>
          </p:cNvPr>
          <p:cNvSpPr txBox="1">
            <a:spLocks/>
          </p:cNvSpPr>
          <p:nvPr/>
        </p:nvSpPr>
        <p:spPr>
          <a:xfrm>
            <a:off x="10249867" y="726320"/>
            <a:ext cx="3541273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983393" rtl="0" eaLnBrk="1" latinLnBrk="1" hangingPunct="1">
              <a:spcBef>
                <a:spcPct val="0"/>
              </a:spcBef>
              <a:buNone/>
              <a:defRPr sz="4714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공유하기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98194A3D-48F4-406F-B3AE-43EEDA1F3300}"/>
              </a:ext>
            </a:extLst>
          </p:cNvPr>
          <p:cNvSpPr/>
          <p:nvPr/>
        </p:nvSpPr>
        <p:spPr>
          <a:xfrm>
            <a:off x="6541455" y="2772519"/>
            <a:ext cx="1523108" cy="15231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B8037C4A-877C-429F-B2BE-5BB96BAFB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521" y="1836414"/>
            <a:ext cx="6996429" cy="572484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E6CAF6B-911B-4612-A637-D11F0D0A87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4"/>
          <a:stretch/>
        </p:blipFill>
        <p:spPr>
          <a:xfrm>
            <a:off x="0" y="1"/>
            <a:ext cx="8064563" cy="587597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1B6E857-2910-40DB-B485-8191EE1B0948}"/>
              </a:ext>
            </a:extLst>
          </p:cNvPr>
          <p:cNvSpPr/>
          <p:nvPr/>
        </p:nvSpPr>
        <p:spPr>
          <a:xfrm>
            <a:off x="4970880" y="2010965"/>
            <a:ext cx="1523108" cy="1523108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85986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5BFB470C-A383-408E-8DFF-C4B3A18743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46"/>
            <a:ext cx="13442950" cy="4058249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721B4146-2D69-4A73-B4E9-190068B1C0FA}"/>
              </a:ext>
            </a:extLst>
          </p:cNvPr>
          <p:cNvSpPr/>
          <p:nvPr/>
        </p:nvSpPr>
        <p:spPr>
          <a:xfrm>
            <a:off x="11293983" y="2124447"/>
            <a:ext cx="1116124" cy="11161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20DCDCA-DC88-48DD-BE3D-83DBCCF3F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99" y="3526720"/>
            <a:ext cx="9707330" cy="4010585"/>
          </a:xfrm>
          <a:prstGeom prst="rect">
            <a:avLst/>
          </a:prstGeom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46274806-FD59-4338-A0C8-547582E49D9F}"/>
              </a:ext>
            </a:extLst>
          </p:cNvPr>
          <p:cNvSpPr/>
          <p:nvPr/>
        </p:nvSpPr>
        <p:spPr>
          <a:xfrm>
            <a:off x="8485671" y="5364807"/>
            <a:ext cx="1116124" cy="1116124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175053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7314605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버튼으로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묵찌빠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6" name="제목 17"/>
          <p:cNvSpPr txBox="1">
            <a:spLocks/>
          </p:cNvSpPr>
          <p:nvPr/>
        </p:nvSpPr>
        <p:spPr>
          <a:xfrm>
            <a:off x="2222668" y="1849057"/>
            <a:ext cx="1851007" cy="1199310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누르면 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묵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" name="오른쪽 화살표 4"/>
          <p:cNvSpPr/>
          <p:nvPr/>
        </p:nvSpPr>
        <p:spPr>
          <a:xfrm>
            <a:off x="4204572" y="2387460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83986" y="5410048"/>
            <a:ext cx="1338295" cy="173349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218" y="1657516"/>
            <a:ext cx="1383205" cy="1778405"/>
          </a:xfrm>
          <a:prstGeom prst="rect">
            <a:avLst/>
          </a:prstGeom>
        </p:spPr>
      </p:pic>
      <p:sp>
        <p:nvSpPr>
          <p:cNvPr id="23" name="제목 17"/>
          <p:cNvSpPr txBox="1">
            <a:spLocks/>
          </p:cNvSpPr>
          <p:nvPr/>
        </p:nvSpPr>
        <p:spPr>
          <a:xfrm>
            <a:off x="7570130" y="5613725"/>
            <a:ext cx="1851007" cy="1199310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누르면 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4" name="오른쪽 화살표 23"/>
          <p:cNvSpPr/>
          <p:nvPr/>
        </p:nvSpPr>
        <p:spPr>
          <a:xfrm>
            <a:off x="9552034" y="6152127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5" name="제목 17"/>
          <p:cNvSpPr txBox="1">
            <a:spLocks/>
          </p:cNvSpPr>
          <p:nvPr/>
        </p:nvSpPr>
        <p:spPr>
          <a:xfrm>
            <a:off x="4909303" y="3950363"/>
            <a:ext cx="1851007" cy="1199310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누르면 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찌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6" name="오른쪽 화살표 25"/>
          <p:cNvSpPr/>
          <p:nvPr/>
        </p:nvSpPr>
        <p:spPr>
          <a:xfrm>
            <a:off x="6891207" y="4488765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17137" y="3604697"/>
            <a:ext cx="1419132" cy="1805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20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7314605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버튼으로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묵찌빠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3" name="제목 17"/>
          <p:cNvSpPr txBox="1">
            <a:spLocks/>
          </p:cNvSpPr>
          <p:nvPr/>
        </p:nvSpPr>
        <p:spPr>
          <a:xfrm>
            <a:off x="1966265" y="1759285"/>
            <a:ext cx="9439783" cy="5415963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만든 프로그램으로 놀이하기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묵으로 이기면 </a:t>
            </a:r>
            <a:r>
              <a:rPr lang="en-US" altLang="ko-KR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칸 전진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찌로 이기면 </a:t>
            </a:r>
            <a:r>
              <a:rPr lang="en-US" altLang="ko-KR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칸 전진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빠로</a:t>
            </a: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</a:t>
            </a: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칸 전진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화살표에 도착하면 따라 올라가기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뱀 꼬리에 도착하면 미끄러져 내려오기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4838" y="1370453"/>
            <a:ext cx="2953317" cy="40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34919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Heart Blinking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6" name="제목 17"/>
          <p:cNvSpPr txBox="1">
            <a:spLocks/>
          </p:cNvSpPr>
          <p:nvPr/>
        </p:nvSpPr>
        <p:spPr>
          <a:xfrm>
            <a:off x="2339428" y="3048369"/>
            <a:ext cx="1447724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누르면 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26" y="2653245"/>
            <a:ext cx="1682759" cy="1488221"/>
          </a:xfrm>
          <a:prstGeom prst="rect">
            <a:avLst/>
          </a:prstGeom>
        </p:spPr>
      </p:pic>
      <p:sp>
        <p:nvSpPr>
          <p:cNvPr id="5" name="오른쪽 화살표 4"/>
          <p:cNvSpPr/>
          <p:nvPr/>
        </p:nvSpPr>
        <p:spPr>
          <a:xfrm>
            <a:off x="4169948" y="3207986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오른쪽 화살표 8"/>
          <p:cNvSpPr/>
          <p:nvPr/>
        </p:nvSpPr>
        <p:spPr>
          <a:xfrm>
            <a:off x="7496782" y="3230266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8393524" y="3048369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 깜박거림</a:t>
            </a:r>
          </a:p>
        </p:txBody>
      </p:sp>
      <p:sp>
        <p:nvSpPr>
          <p:cNvPr id="11" name="제목 17"/>
          <p:cNvSpPr txBox="1">
            <a:spLocks/>
          </p:cNvSpPr>
          <p:nvPr/>
        </p:nvSpPr>
        <p:spPr>
          <a:xfrm>
            <a:off x="2292799" y="5506767"/>
            <a:ext cx="1447724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누르고 있는 동안 </a:t>
            </a:r>
          </a:p>
        </p:txBody>
      </p:sp>
      <p:sp>
        <p:nvSpPr>
          <p:cNvPr id="12" name="오른쪽 화살표 11"/>
          <p:cNvSpPr/>
          <p:nvPr/>
        </p:nvSpPr>
        <p:spPr>
          <a:xfrm>
            <a:off x="3798652" y="5620220"/>
            <a:ext cx="375375" cy="334176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451" y="5227423"/>
            <a:ext cx="1279592" cy="113166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65841" y="5227424"/>
            <a:ext cx="1332102" cy="114941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7741" y="5258012"/>
            <a:ext cx="1263910" cy="113164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1450" y="5258012"/>
            <a:ext cx="1311504" cy="113164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42752" y="5227423"/>
            <a:ext cx="1297932" cy="1147882"/>
          </a:xfrm>
          <a:prstGeom prst="rect">
            <a:avLst/>
          </a:prstGeom>
        </p:spPr>
      </p:pic>
      <p:sp>
        <p:nvSpPr>
          <p:cNvPr id="20" name="제목 17"/>
          <p:cNvSpPr txBox="1">
            <a:spLocks/>
          </p:cNvSpPr>
          <p:nvPr/>
        </p:nvSpPr>
        <p:spPr>
          <a:xfrm>
            <a:off x="5765842" y="6449477"/>
            <a:ext cx="2965185" cy="546662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r>
              <a:rPr lang="ko-KR" altLang="en-US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r>
              <a:rPr lang="en-US" altLang="ko-KR" sz="2339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~</a:t>
            </a:r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2" name="제목 17"/>
          <p:cNvSpPr txBox="1">
            <a:spLocks/>
          </p:cNvSpPr>
          <p:nvPr/>
        </p:nvSpPr>
        <p:spPr>
          <a:xfrm>
            <a:off x="247545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두근두근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6895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36845" y="230245"/>
            <a:ext cx="2105310" cy="7097283"/>
          </a:xfrm>
          <a:prstGeom prst="rect">
            <a:avLst/>
          </a:prstGeom>
        </p:spPr>
      </p:pic>
      <p:sp>
        <p:nvSpPr>
          <p:cNvPr id="3" name="제목 17"/>
          <p:cNvSpPr txBox="1">
            <a:spLocks/>
          </p:cNvSpPr>
          <p:nvPr/>
        </p:nvSpPr>
        <p:spPr>
          <a:xfrm>
            <a:off x="5987280" y="4493502"/>
            <a:ext cx="3339456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누르면 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</a:t>
            </a:r>
            <a:r>
              <a:rPr lang="en-US" altLang="ko-KR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번 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깜박거림</a:t>
            </a:r>
          </a:p>
          <a:p>
            <a:pPr algn="ctr">
              <a:lnSpc>
                <a:spcPct val="110000"/>
              </a:lnSpc>
            </a:pPr>
            <a:endParaRPr lang="ko-KR" altLang="en-US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" name="오른쪽 화살표 5"/>
          <p:cNvSpPr/>
          <p:nvPr/>
        </p:nvSpPr>
        <p:spPr>
          <a:xfrm>
            <a:off x="8529881" y="4393742"/>
            <a:ext cx="796854" cy="334176"/>
          </a:xfrm>
          <a:prstGeom prst="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Heart Blinking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47545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두근두근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완성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/>
          <a:srcRect t="10453" b="17628"/>
          <a:stretch/>
        </p:blipFill>
        <p:spPr>
          <a:xfrm>
            <a:off x="1756604" y="2681947"/>
            <a:ext cx="3903810" cy="4616879"/>
          </a:xfrm>
          <a:prstGeom prst="rect">
            <a:avLst/>
          </a:prstGeom>
        </p:spPr>
      </p:pic>
      <p:sp>
        <p:nvSpPr>
          <p:cNvPr id="13" name="오른쪽 화살표 12"/>
          <p:cNvSpPr/>
          <p:nvPr/>
        </p:nvSpPr>
        <p:spPr>
          <a:xfrm rot="10800000">
            <a:off x="6044443" y="4393742"/>
            <a:ext cx="796854" cy="33417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35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3511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7"/>
          <p:cNvSpPr txBox="1">
            <a:spLocks/>
          </p:cNvSpPr>
          <p:nvPr/>
        </p:nvSpPr>
        <p:spPr>
          <a:xfrm>
            <a:off x="3271817" y="4187986"/>
            <a:ext cx="4384048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누르고 있는 동안 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작아졌다 커졌다</a:t>
            </a:r>
            <a:endParaRPr lang="en-US" altLang="ko-KR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</a:p>
        </p:txBody>
      </p:sp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Heart Blinking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357980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심장이 두근두근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완성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6938" y="197449"/>
            <a:ext cx="2795645" cy="714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664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242956" y="4145224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7688013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3. Scroll Animation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비행기가 지나가는 애니메이션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1025" name="_x397369944" descr="EMB0000e820173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49" b="9032"/>
          <a:stretch>
            <a:fillRect/>
          </a:stretch>
        </p:blipFill>
        <p:spPr bwMode="auto">
          <a:xfrm>
            <a:off x="1955417" y="3511393"/>
            <a:ext cx="2729288" cy="270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15008244"/>
              </p:ext>
            </p:extLst>
          </p:nvPr>
        </p:nvGraphicFramePr>
        <p:xfrm>
          <a:off x="4854436" y="3576954"/>
          <a:ext cx="6823200" cy="2636700"/>
        </p:xfrm>
        <a:graphic>
          <a:graphicData uri="http://schemas.openxmlformats.org/drawingml/2006/table">
            <a:tbl>
              <a:tblPr/>
              <a:tblGrid>
                <a:gridCol w="227440">
                  <a:extLst>
                    <a:ext uri="{9D8B030D-6E8A-4147-A177-3AD203B41FA5}">
                      <a16:colId xmlns:a16="http://schemas.microsoft.com/office/drawing/2014/main" val="1611664406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707288729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839557586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992088180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807616941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2603973405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791861366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212959718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2830495051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4251825095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30726065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758515086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957322459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391031538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10269987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454912265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2895948061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279637939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701435600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259986702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736034548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327510204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530235202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2432074566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076930578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719218513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1433385838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412825720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483544100"/>
                    </a:ext>
                  </a:extLst>
                </a:gridCol>
                <a:gridCol w="227440">
                  <a:extLst>
                    <a:ext uri="{9D8B030D-6E8A-4147-A177-3AD203B41FA5}">
                      <a16:colId xmlns:a16="http://schemas.microsoft.com/office/drawing/2014/main" val="3431420553"/>
                    </a:ext>
                  </a:extLst>
                </a:gridCol>
              </a:tblGrid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1165684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86369884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32126935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4637005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62386329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6112489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6125867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37352002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3908087"/>
                  </a:ext>
                </a:extLst>
              </a:tr>
              <a:tr h="263670"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 dirty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9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dot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800" kern="0" spc="0" dirty="0">
                        <a:solidFill>
                          <a:srgbClr val="000000"/>
                        </a:solidFill>
                        <a:effectLst/>
                        <a:latin typeface="KoPubWorld바탕체 Medium"/>
                      </a:endParaRPr>
                    </a:p>
                  </a:txBody>
                  <a:tcPr marL="61068" marR="61068" marT="16884" marB="16884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18949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945124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50511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148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살펴보기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7267903" y="1311493"/>
            <a:ext cx="2868612" cy="2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7"/>
          <p:cNvSpPr txBox="1">
            <a:spLocks/>
          </p:cNvSpPr>
          <p:nvPr/>
        </p:nvSpPr>
        <p:spPr>
          <a:xfrm>
            <a:off x="2490981" y="2562961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관찰하고 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학습지에 특징 정리하기 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376762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7"/>
          <p:cNvSpPr txBox="1">
            <a:spLocks/>
          </p:cNvSpPr>
          <p:nvPr/>
        </p:nvSpPr>
        <p:spPr>
          <a:xfrm>
            <a:off x="3666321" y="3067762"/>
            <a:ext cx="6110311" cy="3632240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그림이 움직일까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어떻게 움직일까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학습지에 그리고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프로그래밍하기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Animation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내가 만드는 애니메이션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000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440599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5.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2049" name="_x183948760" descr="EMB0000e82017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1923" y="204087"/>
            <a:ext cx="2210659" cy="272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2188985" y="2830839"/>
            <a:ext cx="9284955" cy="3224186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70000"/>
              </a:lnSpc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공간에 어떤 값을 저장하기 위한 이름을 가진 공간</a:t>
            </a: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 들어간 값은 언제든지 다른 값으로 덮어씌워질 수 있다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변수를 사용하기 위해서는 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공간을 만들어 주어야 한다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.(</a:t>
            </a: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만들기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변수는 숫자와 문자 모두 다 사용가능하다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6543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온라인 미디어 2" title="BBC Learning   12 변수란?">
            <a:hlinkClick r:id="" action="ppaction://media"/>
            <a:extLst>
              <a:ext uri="{FF2B5EF4-FFF2-40B4-BE49-F238E27FC236}">
                <a16:creationId xmlns:a16="http://schemas.microsoft.com/office/drawing/2014/main" id="{DCDE73D1-9E6E-4DDD-B0E0-96D5BD33DA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875" y="0"/>
            <a:ext cx="13442245" cy="7561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2996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440599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5.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켜지고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꺼지고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2188985" y="2361157"/>
            <a:ext cx="9284955" cy="3224186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70000"/>
              </a:lnSpc>
            </a:pPr>
            <a:r>
              <a:rPr lang="en-US" altLang="ko-KR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한 번 누르면 </a:t>
            </a:r>
            <a:r>
              <a:rPr lang="en-US" altLang="ko-KR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켜지고 </a:t>
            </a:r>
            <a:endParaRPr lang="en-US" altLang="ko-KR" sz="339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fontAlgn="base">
              <a:lnSpc>
                <a:spcPct val="170000"/>
              </a:lnSpc>
            </a:pPr>
            <a:r>
              <a:rPr lang="en-US" altLang="ko-KR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한 번 더 누르면 </a:t>
            </a:r>
            <a:r>
              <a:rPr lang="en-US" altLang="ko-KR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꺼지고</a:t>
            </a:r>
            <a:endParaRPr lang="en-US" altLang="ko-KR" sz="339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 fontAlgn="base">
              <a:lnSpc>
                <a:spcPct val="170000"/>
              </a:lnSpc>
            </a:pP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반복되는 </a:t>
            </a:r>
            <a:r>
              <a:rPr lang="ko-KR" altLang="en-US" sz="3394" dirty="0" err="1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토글</a:t>
            </a:r>
            <a:r>
              <a:rPr lang="ko-KR" altLang="en-US" sz="3394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스위치 프로그래밍하기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08" y="5757440"/>
            <a:ext cx="2983342" cy="167021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067" y="4284372"/>
            <a:ext cx="2599624" cy="124729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79250" y="6343541"/>
            <a:ext cx="2043078" cy="76139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00789" y="5244755"/>
            <a:ext cx="2964003" cy="85327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9753" y="5455792"/>
            <a:ext cx="2874187" cy="86824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1615" y="6514478"/>
            <a:ext cx="4656786" cy="7324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9916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6. Shake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흔들리는 주사위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3666321" y="2653244"/>
            <a:ext cx="6110311" cy="3632240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흔들리면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1~6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숫자를 랜덤으로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출력하는 프로그램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565" y="2339192"/>
            <a:ext cx="4384422" cy="124729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5821" y="6141571"/>
            <a:ext cx="6502282" cy="1247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1530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7. Shake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랜덤 주사위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2002959" y="3768424"/>
            <a:ext cx="9437035" cy="2342286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흔들리면 변수에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1~6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랜덤값을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저장하고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숫자에 맞게 주사위 그림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3074" name="Picture 2" descr="주사위 - 스톡일러스트 [40509580] - PIX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180"/>
          <a:stretch/>
        </p:blipFill>
        <p:spPr bwMode="auto">
          <a:xfrm>
            <a:off x="2002957" y="5738061"/>
            <a:ext cx="4857374" cy="1607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주사위 - 스톡일러스트 [40509580] - PIXT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009" b="9579"/>
          <a:stretch/>
        </p:blipFill>
        <p:spPr bwMode="auto">
          <a:xfrm>
            <a:off x="6722123" y="5801000"/>
            <a:ext cx="4857373" cy="1455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흔들린 micro:bit 의 LED 화면에 출력된 5개의 점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6744" y="210522"/>
            <a:ext cx="2895041" cy="2411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5"/>
          <a:srcRect t="13553" b="18303"/>
          <a:stretch/>
        </p:blipFill>
        <p:spPr>
          <a:xfrm>
            <a:off x="4362033" y="2533955"/>
            <a:ext cx="7818090" cy="7381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99880" y="3514934"/>
            <a:ext cx="7205661" cy="68192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88194" y="1505551"/>
            <a:ext cx="2052047" cy="249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917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7. Shake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1966265" y="1759285"/>
            <a:ext cx="9439783" cy="5415963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만든 프로그램으로 놀이하기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주사위에 나온 숫자만큼 전진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화살표에 도착하면 </a:t>
            </a:r>
            <a:r>
              <a:rPr lang="en-US" altLang="ko-KR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따라 올라가기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646572" indent="-646572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b="1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뱀 꼬리에 도착하면 미끄러져 내려오기</a:t>
            </a:r>
            <a:endParaRPr lang="en-US" altLang="ko-KR" sz="3771" b="1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9265" y="216085"/>
            <a:ext cx="2953317" cy="4051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75083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440599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5.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논리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계산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2049" name="_x183948760" descr="EMB0000e82017b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3966" y="8882"/>
            <a:ext cx="2210659" cy="2725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1896939" y="2351188"/>
            <a:ext cx="9284955" cy="3224186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lnSpc>
                <a:spcPct val="170000"/>
              </a:lnSpc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어떤 공간에 어떤 값을 저장하기 위한 이름을 가진 공간</a:t>
            </a: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 들어간 값은 언제든지 다른 값으로 덮어씌워질 수 있다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변수를 사용하기 위해서는 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먼저 공간을 만들어 주어야 한다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.(</a:t>
            </a: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만들기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84929" indent="-484929" fontAlgn="base">
              <a:lnSpc>
                <a:spcPct val="170000"/>
              </a:lnSpc>
              <a:buFont typeface="+mj-lt"/>
              <a:buAutoNum type="arabicPeriod"/>
            </a:pPr>
            <a:r>
              <a:rPr lang="ko-KR" altLang="en-US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변수는 숫자와 문자 모두 다 사용가능하다</a:t>
            </a:r>
            <a:r>
              <a:rPr lang="en-US" altLang="ko-KR" sz="3017" dirty="0"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</a:t>
            </a:r>
            <a:endParaRPr lang="ko-KR" altLang="en-US" sz="3017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 rot="20929279">
            <a:off x="722693" y="1675655"/>
            <a:ext cx="163217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</a:p>
        </p:txBody>
      </p:sp>
    </p:spTree>
    <p:extLst>
      <p:ext uri="{BB962C8B-B14F-4D97-AF65-F5344CB8AC3E}">
        <p14:creationId xmlns:p14="http://schemas.microsoft.com/office/powerpoint/2010/main" val="335771014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 fontScale="70000" lnSpcReduction="20000"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Compass Sensor Temperature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나침반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2534996" y="2880531"/>
            <a:ext cx="7848872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누르면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자기센서값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누르면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온도센서값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1526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Light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해와 달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1516869" y="2880531"/>
            <a:ext cx="9885126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빛 센서 값이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100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보다 크면 태양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아니면 반달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043149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50511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148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4148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4148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7773808" y="1159206"/>
            <a:ext cx="3048779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01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Appearance</a:t>
            </a:r>
            <a:endParaRPr lang="ko-KR" altLang="en-US" sz="301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7267903" y="1311493"/>
            <a:ext cx="2868612" cy="2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2289" y="2276701"/>
            <a:ext cx="1714607" cy="1458695"/>
          </a:xfrm>
          <a:prstGeom prst="rect">
            <a:avLst/>
          </a:prstGeom>
        </p:spPr>
      </p:pic>
      <p:sp>
        <p:nvSpPr>
          <p:cNvPr id="11" name="제목 17"/>
          <p:cNvSpPr txBox="1">
            <a:spLocks/>
          </p:cNvSpPr>
          <p:nvPr/>
        </p:nvSpPr>
        <p:spPr>
          <a:xfrm>
            <a:off x="2490981" y="2562962"/>
            <a:ext cx="995751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4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LEDs</a:t>
            </a:r>
            <a:endParaRPr lang="ko-KR" altLang="en-US" sz="264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047711" y="2412761"/>
            <a:ext cx="5254050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5x5 LED display</a:t>
            </a:r>
          </a:p>
          <a:p>
            <a:pPr algn="l"/>
            <a:r>
              <a:rPr lang="en-US" altLang="ko-KR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display text, numbers, and images.</a:t>
            </a:r>
            <a:endParaRPr lang="ko-KR" altLang="en-US" sz="2263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33736" y="3899064"/>
            <a:ext cx="1803160" cy="1427211"/>
          </a:xfrm>
          <a:prstGeom prst="rect">
            <a:avLst/>
          </a:prstGeom>
        </p:spPr>
      </p:pic>
      <p:sp>
        <p:nvSpPr>
          <p:cNvPr id="14" name="제목 17"/>
          <p:cNvSpPr txBox="1">
            <a:spLocks/>
          </p:cNvSpPr>
          <p:nvPr/>
        </p:nvSpPr>
        <p:spPr>
          <a:xfrm>
            <a:off x="2490982" y="4188990"/>
            <a:ext cx="1588245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4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Buttons</a:t>
            </a:r>
            <a:endParaRPr lang="ko-KR" altLang="en-US" sz="264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075558" y="4153169"/>
            <a:ext cx="5254050" cy="7888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양쪽의 버튼 입력으로 외부 입력을 통한 장치 제어 가능 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3473" y="5833859"/>
            <a:ext cx="1977210" cy="1072149"/>
          </a:xfrm>
          <a:prstGeom prst="rect">
            <a:avLst/>
          </a:prstGeom>
        </p:spPr>
      </p:pic>
      <p:sp>
        <p:nvSpPr>
          <p:cNvPr id="17" name="제목 17"/>
          <p:cNvSpPr txBox="1">
            <a:spLocks/>
          </p:cNvSpPr>
          <p:nvPr/>
        </p:nvSpPr>
        <p:spPr>
          <a:xfrm>
            <a:off x="2490982" y="5933287"/>
            <a:ext cx="1588245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4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Pins</a:t>
            </a:r>
            <a:endParaRPr lang="ko-KR" altLang="en-US" sz="264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129965" y="5762490"/>
            <a:ext cx="5254050" cy="11370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25</a:t>
            </a:r>
            <a:r>
              <a:rPr lang="ko-KR" altLang="en-US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 </a:t>
            </a:r>
            <a:r>
              <a:rPr lang="ko-KR" altLang="en-US" sz="2263" dirty="0" err="1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외부핀</a:t>
            </a:r>
            <a:r>
              <a:rPr lang="en-US" altLang="ko-KR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 algn="l"/>
            <a:r>
              <a:rPr lang="ko-KR" altLang="en-US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전자회로부품 등을 연결하여 제어할 수 있음</a:t>
            </a:r>
            <a:r>
              <a:rPr lang="en-US" altLang="ko-KR" sz="2263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  <a:endParaRPr lang="ko-KR" altLang="en-US" sz="2263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462196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3. Shake Sensor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만보계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흔들림 감지하면 걸음 횟수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증가하기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걸으면 아이콘 나타내기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누르면 총 걸음 횟수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누르면 초기화하기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66938" y="832858"/>
            <a:ext cx="3231158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https://makecode.microbit.org/_88MePq8EhMP5</a:t>
            </a:r>
          </a:p>
        </p:txBody>
      </p:sp>
    </p:spTree>
    <p:extLst>
      <p:ext uri="{BB962C8B-B14F-4D97-AF65-F5344CB8AC3E}">
        <p14:creationId xmlns:p14="http://schemas.microsoft.com/office/powerpoint/2010/main" val="379239009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11.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구구단을 외자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!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제목 17"/>
          <p:cNvSpPr txBox="1">
            <a:spLocks/>
          </p:cNvSpPr>
          <p:nvPr/>
        </p:nvSpPr>
        <p:spPr>
          <a:xfrm>
            <a:off x="1176859" y="2653243"/>
            <a:ext cx="11089232" cy="4367747"/>
          </a:xfrm>
          <a:prstGeom prst="rect">
            <a:avLst/>
          </a:prstGeom>
        </p:spPr>
        <p:txBody>
          <a:bodyPr vert="horz" lIns="66835" tIns="33417" rIns="66835" bIns="33417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누른 횟수만큼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LED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숫자 출력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누른 횟수만큼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LED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숫자 출력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두 숫자를 곱한 값이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출력되고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초기화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87915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980" dirty="0"/>
              <a:t>https://makecode.microbit.org/_58VJ3L4TzFid</a:t>
            </a:r>
          </a:p>
        </p:txBody>
      </p:sp>
      <p:sp>
        <p:nvSpPr>
          <p:cNvPr id="3" name="TextBox 2"/>
          <p:cNvSpPr txBox="1"/>
          <p:nvPr/>
        </p:nvSpPr>
        <p:spPr>
          <a:xfrm rot="20929279">
            <a:off x="945713" y="2524344"/>
            <a:ext cx="208743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</a:t>
            </a:r>
            <a:r>
              <a:rPr lang="en-US" altLang="ko-KR" sz="4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40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개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0850" y="2501456"/>
            <a:ext cx="2010056" cy="9526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9807" y="2662643"/>
            <a:ext cx="3038899" cy="676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6698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5.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알아보기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99261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80" dirty="0"/>
              <a:t>https://makecode.microbit.org/_0sU3Cu5MgHJY</a:t>
            </a:r>
            <a:endParaRPr lang="ko-KR" altLang="en-US" sz="1980" dirty="0"/>
          </a:p>
        </p:txBody>
      </p:sp>
      <p:pic>
        <p:nvPicPr>
          <p:cNvPr id="4099" name="_x443896120" descr="EMB000101d816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29242" r="27767" b="11493"/>
          <a:stretch/>
        </p:blipFill>
        <p:spPr bwMode="auto">
          <a:xfrm>
            <a:off x="3814493" y="4653164"/>
            <a:ext cx="5355254" cy="28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_x443896192" descr="EMB000101d8163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24049" r="30908" b="8206"/>
          <a:stretch/>
        </p:blipFill>
        <p:spPr bwMode="auto">
          <a:xfrm>
            <a:off x="8950874" y="1625294"/>
            <a:ext cx="424192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443897272" descr="EMB000101d816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3" y="1625294"/>
            <a:ext cx="3681750" cy="351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775715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12.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패턴 만들기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99261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80" dirty="0"/>
              <a:t>https://makecode.microbit.org/_0sU3Cu5MgHJY</a:t>
            </a:r>
            <a:endParaRPr lang="ko-KR" altLang="en-US" sz="1980" dirty="0"/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492783" y="2688415"/>
            <a:ext cx="8779700" cy="699677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가로로 한 칸씩 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세로로 한 칸씩 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대각선으로 한 칸씩 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3413" y="2901528"/>
            <a:ext cx="4648849" cy="1171739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30147" y="4279200"/>
            <a:ext cx="2984539" cy="8635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21826" y="5553194"/>
            <a:ext cx="3181486" cy="984745"/>
          </a:xfrm>
          <a:prstGeom prst="rect">
            <a:avLst/>
          </a:prstGeom>
        </p:spPr>
      </p:pic>
      <p:pic>
        <p:nvPicPr>
          <p:cNvPr id="1027" name="_x391409552" descr="EMB00009d840b4a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777" b="46854"/>
          <a:stretch/>
        </p:blipFill>
        <p:spPr bwMode="auto">
          <a:xfrm>
            <a:off x="3897167" y="5508822"/>
            <a:ext cx="5648615" cy="189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88204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13.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패턴 만들기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87915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80" dirty="0"/>
              <a:t>https://makecode.microbit.org/_dojYTy9VvT0k</a:t>
            </a:r>
            <a:endParaRPr lang="ko-KR" altLang="en-US" sz="1980" dirty="0"/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492783" y="2688415"/>
            <a:ext cx="8779700" cy="418856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2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순서대로 한 칸씩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계단 모양으로 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2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한줄씩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6" name="_x391409552" descr="EMB00009d840b4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493" t="-2329" r="54" b="49183"/>
          <a:stretch/>
        </p:blipFill>
        <p:spPr bwMode="auto">
          <a:xfrm>
            <a:off x="10465891" y="3753995"/>
            <a:ext cx="1836204" cy="189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_x391402928" descr="EMB00009d840b51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0341" y="1831066"/>
            <a:ext cx="1791754" cy="1914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_x391409552" descr="EMB00009d840b4a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0" t="50077" r="76027" b="-3223"/>
          <a:stretch/>
        </p:blipFill>
        <p:spPr bwMode="auto">
          <a:xfrm>
            <a:off x="10465891" y="5659685"/>
            <a:ext cx="1836204" cy="18972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5199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14.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버튼으로 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이동하기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879156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80" dirty="0"/>
              <a:t>https://makecode.microbit.org/_cjWb7e8mcg1J</a:t>
            </a:r>
            <a:endParaRPr lang="ko-KR" altLang="en-US" sz="1980" dirty="0"/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492783" y="2688415"/>
            <a:ext cx="11989332" cy="418856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실행하면 한 가운데서 시작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오른쪽으로 한 칸씩 이동하기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제일 마지막 칸을 넘어서면 가장 앞 칸으로 이동하기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아래쪽으로 한 줄씩 이동하기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제일 마지막 줄을 넘어서면 가장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윗</a:t>
            </a:r>
            <a:r>
              <a:rPr lang="ko-KR" altLang="en-US" sz="377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줄로 이동하기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53924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15.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 err="1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홀짝게임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888829" y="2653244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짝수</a:t>
            </a: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나눈 나머지가 </a:t>
            </a: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수 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홀수</a:t>
            </a: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2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나눈 나머지가 </a:t>
            </a: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 수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1~10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랜덤 숫자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출력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홀수 일 때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누르고 짝수 일 때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맞으면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O,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틀리면 해골 아이콘 출력하기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59" y="2105315"/>
            <a:ext cx="4315427" cy="6763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91" y="1893506"/>
            <a:ext cx="4115374" cy="590632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8161636" y="495774"/>
            <a:ext cx="28803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https://makecode.microbit.org/_EsmYdHazzDk4</a:t>
            </a:r>
          </a:p>
        </p:txBody>
      </p:sp>
    </p:spTree>
    <p:extLst>
      <p:ext uri="{BB962C8B-B14F-4D97-AF65-F5344CB8AC3E}">
        <p14:creationId xmlns:p14="http://schemas.microsoft.com/office/powerpoint/2010/main" val="12875109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16.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게임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396977" y="2653244"/>
            <a:ext cx="12517186" cy="1044116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인용 게임</a:t>
            </a: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상대방이 정한 숫자 맞추기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내는 사람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눌러서 맞춰야 할 폭탄 숫자 지정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문제 푸는 사람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눌러서 정답 숫자 정하기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정답 확인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눌러서 정답 확인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변수는 몇 개가 필요할까요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8161636" y="495774"/>
            <a:ext cx="28803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https://makecode.microbit.org/_45tUdagEfaA9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21990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16.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게임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396977" y="1316426"/>
            <a:ext cx="12517186" cy="1044116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숫자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정답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 초기화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숫자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증가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숫자 출력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100ms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일시중지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LED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스크린 지우기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정답 숫자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증가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정답 숫자 출력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숫자와 정답 숫자가 같으면 스마일 출력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아니면 해골 출력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100ms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일시중지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숫자 출력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8161636" y="495774"/>
            <a:ext cx="2880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://makecode.microbit.org/_PPv5WY5DVAgw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735937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47519" y="1607351"/>
            <a:ext cx="10604608" cy="21044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9051" dirty="0"/>
              <a:t>마이크로비트 온라인 </a:t>
            </a:r>
            <a:r>
              <a:rPr lang="en-US" altLang="ko-KR" sz="9051" dirty="0"/>
              <a:t>– </a:t>
            </a:r>
            <a:r>
              <a:rPr lang="ko-KR" altLang="en-US" sz="9051" dirty="0"/>
              <a:t>에뮬레이터 활용</a:t>
            </a:r>
            <a:endParaRPr lang="en-US" altLang="ko-KR" sz="905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596813" y="4023624"/>
            <a:ext cx="4497368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127" y="555513"/>
            <a:ext cx="270135" cy="63481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167289" y="4023624"/>
            <a:ext cx="1595293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8344" y="3507741"/>
            <a:ext cx="402332" cy="2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486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9508" y="4432986"/>
            <a:ext cx="2876205" cy="2394277"/>
          </a:xfrm>
          <a:prstGeom prst="rect">
            <a:avLst/>
          </a:prstGeom>
        </p:spPr>
      </p:pic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8647611" y="1213124"/>
            <a:ext cx="2248427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92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Sensor</a:t>
            </a:r>
            <a:endParaRPr lang="ko-KR" altLang="en-US" sz="2924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7192433" y="1276373"/>
            <a:ext cx="2868612" cy="2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7"/>
          <p:cNvSpPr txBox="1">
            <a:spLocks/>
          </p:cNvSpPr>
          <p:nvPr/>
        </p:nvSpPr>
        <p:spPr>
          <a:xfrm>
            <a:off x="3621601" y="3728495"/>
            <a:ext cx="2016883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Light Sensor</a:t>
            </a:r>
          </a:p>
          <a:p>
            <a:pPr algn="ctr"/>
            <a:r>
              <a:rPr lang="ko-KR" altLang="en-US" sz="1754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조도센서</a:t>
            </a:r>
          </a:p>
        </p:txBody>
      </p:sp>
      <p:sp>
        <p:nvSpPr>
          <p:cNvPr id="20" name="제목 17"/>
          <p:cNvSpPr txBox="1">
            <a:spLocks/>
          </p:cNvSpPr>
          <p:nvPr/>
        </p:nvSpPr>
        <p:spPr>
          <a:xfrm>
            <a:off x="3010131" y="6219911"/>
            <a:ext cx="3127580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Accelerometer</a:t>
            </a:r>
          </a:p>
          <a:p>
            <a:pPr algn="ctr"/>
            <a:r>
              <a:rPr lang="ko-KR" altLang="en-US" sz="146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가속도센서</a:t>
            </a:r>
            <a:r>
              <a:rPr lang="en-US" altLang="ko-KR" sz="146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</a:t>
            </a:r>
            <a:r>
              <a:rPr lang="ko-KR" altLang="en-US" sz="146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기울기센서</a:t>
            </a:r>
          </a:p>
        </p:txBody>
      </p:sp>
      <p:sp>
        <p:nvSpPr>
          <p:cNvPr id="21" name="제목 17"/>
          <p:cNvSpPr txBox="1">
            <a:spLocks/>
          </p:cNvSpPr>
          <p:nvPr/>
        </p:nvSpPr>
        <p:spPr>
          <a:xfrm>
            <a:off x="7257035" y="6452931"/>
            <a:ext cx="3127580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Compass</a:t>
            </a:r>
          </a:p>
          <a:p>
            <a:pPr algn="ctr"/>
            <a:r>
              <a:rPr lang="ko-KR" altLang="en-US" sz="1754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방위센서</a:t>
            </a:r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2631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0132" y="1732247"/>
            <a:ext cx="2262721" cy="197024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91501" y="1876697"/>
            <a:ext cx="2112219" cy="173992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899" y="4765071"/>
            <a:ext cx="1786160" cy="1521293"/>
          </a:xfrm>
          <a:prstGeom prst="rect">
            <a:avLst/>
          </a:prstGeom>
        </p:spPr>
      </p:pic>
      <p:sp>
        <p:nvSpPr>
          <p:cNvPr id="16" name="제목 17"/>
          <p:cNvSpPr txBox="1">
            <a:spLocks/>
          </p:cNvSpPr>
          <p:nvPr/>
        </p:nvSpPr>
        <p:spPr>
          <a:xfrm>
            <a:off x="7257035" y="3760628"/>
            <a:ext cx="3127580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Temperature Sensor</a:t>
            </a:r>
          </a:p>
          <a:p>
            <a:pPr algn="ctr"/>
            <a:r>
              <a:rPr lang="ko-KR" altLang="en-US" sz="1754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온도센서</a:t>
            </a:r>
          </a:p>
        </p:txBody>
      </p:sp>
    </p:spTree>
    <p:extLst>
      <p:ext uri="{BB962C8B-B14F-4D97-AF65-F5344CB8AC3E}">
        <p14:creationId xmlns:p14="http://schemas.microsoft.com/office/powerpoint/2010/main" val="11304581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블록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Sprite: </a:t>
            </a: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장난기 가득한 요정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화면의 여기 저기로 이동할 수 있으며 다른 스프라이트들과 상호작용을 할 수 있는 하나의 객체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하나의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하나의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고급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더보기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2535189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블록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생성하기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고급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9980" y="4356695"/>
            <a:ext cx="3753374" cy="311511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495" y="4857226"/>
            <a:ext cx="7960256" cy="2414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550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5.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7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알아보기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33413" y="720182"/>
            <a:ext cx="2992618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980" dirty="0"/>
              <a:t>https://makecode.microbit.org/_0sU3Cu5MgHJY</a:t>
            </a:r>
            <a:endParaRPr lang="ko-KR" altLang="en-US" sz="1980" dirty="0"/>
          </a:p>
        </p:txBody>
      </p:sp>
      <p:pic>
        <p:nvPicPr>
          <p:cNvPr id="4099" name="_x443896120" descr="EMB000101d8163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2" t="29242" r="27767" b="11493"/>
          <a:stretch/>
        </p:blipFill>
        <p:spPr bwMode="auto">
          <a:xfrm>
            <a:off x="3814493" y="4653164"/>
            <a:ext cx="5355254" cy="2832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_x443896192" descr="EMB000101d81635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22" t="24049" r="30908" b="8206"/>
          <a:stretch/>
        </p:blipFill>
        <p:spPr bwMode="auto">
          <a:xfrm>
            <a:off x="8950874" y="1625294"/>
            <a:ext cx="4241926" cy="2916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7" name="_x443897272" descr="EMB000101d8163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43" y="1625294"/>
            <a:ext cx="3681750" cy="351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87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510776" y="1405950"/>
            <a:ext cx="842139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블록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스프라이트가 움직이다 벽에 닿으면 튕기기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2051" name="_x443889496" descr="EMB000101d8163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2" y="3989458"/>
            <a:ext cx="5206916" cy="3175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60664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3.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기울기를 이용해서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움직이기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왼쪽으로 기울이면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왼쪽으로 움직이기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오른쪽으로 기울이면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오른쪽으로 움직이기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 위쪽을 감지하면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아래로 움직이기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로고 아래쪽을 감지하면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스프라이트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위로 움직이기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89682" y="560906"/>
            <a:ext cx="3224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https://makecode.microbit.org/_3A1hFVCxTTy2</a:t>
            </a:r>
          </a:p>
        </p:txBody>
      </p:sp>
    </p:spTree>
    <p:extLst>
      <p:ext uri="{BB962C8B-B14F-4D97-AF65-F5344CB8AC3E}">
        <p14:creationId xmlns:p14="http://schemas.microsoft.com/office/powerpoint/2010/main" val="42226781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rp6k02jpvnk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0" y="0"/>
            <a:ext cx="13442950" cy="7561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32372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아주 쉬운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333342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 랜덤 위치에 아이템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가운데에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나타나기</a:t>
            </a: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오른쪽으로 이동하고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b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끝까지 가면 제일 왼쪽에서 나타난다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아래쪽으로 이동하고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b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끝까지 가면 제일 위에서 나타난다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아이템을 만나면 스마일을 출력하고 </a:t>
            </a:r>
            <a:r>
              <a:rPr lang="ko-KR" altLang="en-US" sz="36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시작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789682" y="560906"/>
            <a:ext cx="3224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https://makecode.microbit.org/_0RkDaCgko6rv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9853823" y="5760851"/>
            <a:ext cx="2628292" cy="72008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8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고급 </a:t>
            </a:r>
            <a:r>
              <a:rPr lang="en-US" altLang="ko-KR" sz="28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- </a:t>
            </a:r>
            <a:r>
              <a:rPr lang="ko-KR" altLang="en-US" sz="28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rPr>
              <a:t>고급제어</a:t>
            </a:r>
            <a:endParaRPr lang="ko-KR" altLang="en-US" sz="28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94207757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lsYe_sq-Qo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998" y="-1734"/>
            <a:ext cx="13439952" cy="7559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90408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</a:t>
            </a:r>
            <a:r>
              <a:rPr lang="en-US" altLang="ko-KR" sz="3947" dirty="0" smtClean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20. 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아주 쉬운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갤러그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333342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 제일 </a:t>
            </a:r>
            <a:r>
              <a:rPr lang="ko-KR" altLang="en-US" sz="32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윗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줄 랜덤 위치에 </a:t>
            </a:r>
            <a:r>
              <a:rPr lang="ko-KR" altLang="en-US" sz="3200" dirty="0" err="1">
                <a:solidFill>
                  <a:srgbClr val="92D05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갤러그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나타나기</a:t>
            </a: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제일 아랫줄 가운데에 </a:t>
            </a:r>
            <a:r>
              <a:rPr lang="ko-KR" altLang="en-US" sz="3200" dirty="0">
                <a:solidFill>
                  <a:schemeClr val="accent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비행선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나타나기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비행선이 왼쪽으로 이동하기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비행선이 오른쪽으로 이동하기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버튼을 누르면 총알이 나가기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적이 총알에 맞으면 점수 올라가기 </a:t>
            </a: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 </a:t>
            </a: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32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점되면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게임 종료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89682" y="560906"/>
            <a:ext cx="3224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https://makecode.microbit.org/_iDkaJuXVyC5w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478" y="6848557"/>
            <a:ext cx="952633" cy="61921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7560" y="6111753"/>
            <a:ext cx="1886213" cy="59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95288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6.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나만의 게임 만들기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653244"/>
            <a:ext cx="11665294" cy="3312338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마이크로비트를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이용하는 나만의 게임 만들기</a:t>
            </a: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이름은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게임 방법은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변수는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만들어 볼까요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</a:p>
          <a:p>
            <a:pPr>
              <a:lnSpc>
                <a:spcPct val="150000"/>
              </a:lnSpc>
            </a:pP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789682" y="560906"/>
            <a:ext cx="3224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https://makecode.microbit.org/_W2oX4uAJhT2C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57342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시작하기</a:t>
            </a:r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8122943" y="1171683"/>
            <a:ext cx="3048779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92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Communication</a:t>
            </a:r>
            <a:endParaRPr lang="ko-KR" altLang="en-US" sz="2924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cxnSp>
        <p:nvCxnSpPr>
          <p:cNvPr id="9" name="직선 연결선 8"/>
          <p:cNvCxnSpPr/>
          <p:nvPr/>
        </p:nvCxnSpPr>
        <p:spPr>
          <a:xfrm flipV="1">
            <a:off x="7267905" y="1306556"/>
            <a:ext cx="3231133" cy="736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7"/>
          <p:cNvSpPr txBox="1">
            <a:spLocks/>
          </p:cNvSpPr>
          <p:nvPr/>
        </p:nvSpPr>
        <p:spPr>
          <a:xfrm>
            <a:off x="2314874" y="2695147"/>
            <a:ext cx="1470300" cy="80066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Radio</a:t>
            </a:r>
            <a:endParaRPr lang="ko-KR" altLang="en-US" sz="2631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339912" y="2887693"/>
            <a:ext cx="5254050" cy="6322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ko-KR" altLang="en-US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마이크로비트와 마이크로비트간의 무선 통신</a:t>
            </a:r>
            <a:endParaRPr lang="en-US" altLang="ko-KR" sz="1754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메시지를 보내거나 멀티플레이어 게임 등 구현 가능 </a:t>
            </a:r>
            <a:endParaRPr lang="ko-KR" altLang="en-US" sz="175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4" name="제목 17"/>
          <p:cNvSpPr txBox="1">
            <a:spLocks/>
          </p:cNvSpPr>
          <p:nvPr/>
        </p:nvSpPr>
        <p:spPr>
          <a:xfrm>
            <a:off x="2196930" y="5432342"/>
            <a:ext cx="1588245" cy="658210"/>
          </a:xfrm>
          <a:prstGeom prst="rect">
            <a:avLst/>
          </a:prstGeom>
        </p:spPr>
        <p:txBody>
          <a:bodyPr vert="horz" lIns="66835" tIns="33417" rIns="66835" bIns="33417" rtlCol="0" anchor="ctr">
            <a:normAutofit fontScale="925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631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Bluetooth</a:t>
            </a:r>
            <a:endParaRPr lang="ko-KR" altLang="en-US" sz="2631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6350670" y="5255287"/>
            <a:ext cx="5254050" cy="90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ko-KR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BLE(Bluetooth Low Energy) </a:t>
            </a:r>
            <a:r>
              <a:rPr lang="ko-KR" altLang="en-US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내장되어 있음</a:t>
            </a:r>
            <a:endParaRPr lang="en-US" altLang="ko-KR" sz="1754" dirty="0">
              <a:solidFill>
                <a:srgbClr val="333333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l"/>
            <a:r>
              <a:rPr lang="ko-KR" altLang="en-US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스마트폰</a:t>
            </a:r>
            <a:r>
              <a:rPr lang="en-US" altLang="ko-KR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1754" dirty="0">
                <a:solidFill>
                  <a:srgbClr val="333333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태블릿 등 블루투스 연결 가능한 모든 기기와 통신 가능  </a:t>
            </a:r>
            <a:endParaRPr lang="ko-KR" altLang="en-US" sz="1754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41176" y="1668103"/>
            <a:ext cx="2709495" cy="240633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1176" y="4424817"/>
            <a:ext cx="2709495" cy="2270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0237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. LED Game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 피하기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333342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 랜덤 위치에 아이템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가운데에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나타나기</a:t>
            </a: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오른쪽으로 이동하고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b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끝까지 가면 제일 왼쪽에서 나타난다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를 누르면 </a:t>
            </a: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아래쪽으로 이동하고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b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    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끝까지 가면 제일 위에서 나타난다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팩맨이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아이템을 만나면 스마일을 출력하고 </a:t>
            </a:r>
            <a:r>
              <a:rPr lang="ko-KR" altLang="en-US" sz="36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다시 시작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한다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8789682" y="560906"/>
            <a:ext cx="3224381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https://makecode.microbit.org/_W2oX4uAJhT2C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1542567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47519" y="1607351"/>
            <a:ext cx="10604608" cy="21044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9051" dirty="0"/>
              <a:t>마이크로비트 </a:t>
            </a:r>
            <a:r>
              <a:rPr lang="en-US" altLang="ko-KR" sz="9051" dirty="0"/>
              <a:t/>
            </a:r>
            <a:br>
              <a:rPr lang="en-US" altLang="ko-KR" sz="9051" dirty="0"/>
            </a:br>
            <a:r>
              <a:rPr lang="en-US" altLang="ko-KR" sz="9051" dirty="0"/>
              <a:t>– </a:t>
            </a:r>
            <a:r>
              <a:rPr lang="ko-KR" altLang="en-US" sz="9051" dirty="0"/>
              <a:t>라디오 통신</a:t>
            </a:r>
            <a:endParaRPr lang="en-US" altLang="ko-KR" sz="905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596813" y="4023624"/>
            <a:ext cx="4497368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127" y="555513"/>
            <a:ext cx="270135" cy="63481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167289" y="4023624"/>
            <a:ext cx="1595293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8344" y="3507741"/>
            <a:ext cx="402332" cy="2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8162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Radio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1:N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한 개의 마이크로비트에서 신호를 보내면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같은 채널에 있는 여러 개의 마이크로비트 신호 수신 가능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이론상으로는 최대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20M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의 거리 이내에서는 통신 가능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068774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Radio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통신그룹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설정하기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짝활동</a:t>
            </a:r>
            <a:endParaRPr lang="ko-KR" altLang="en-US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8195" name="_x319225520" descr="EMB0001353c2e8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560" y="2988543"/>
            <a:ext cx="7163279" cy="383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제목 17"/>
          <p:cNvSpPr txBox="1">
            <a:spLocks/>
          </p:cNvSpPr>
          <p:nvPr/>
        </p:nvSpPr>
        <p:spPr>
          <a:xfrm>
            <a:off x="7981615" y="2924919"/>
            <a:ext cx="4724908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친구 자리 번호로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그룹 설정하기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9259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1. Radio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아이콘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짝맞추기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짝활동</a:t>
            </a:r>
            <a:endParaRPr lang="ko-KR" altLang="en-US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제목 17"/>
          <p:cNvSpPr txBox="1">
            <a:spLocks/>
          </p:cNvSpPr>
          <p:nvPr/>
        </p:nvSpPr>
        <p:spPr>
          <a:xfrm>
            <a:off x="1249702" y="2772519"/>
            <a:ext cx="755245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친구가 보내기 </a:t>
            </a:r>
            <a:endParaRPr lang="en-US" altLang="ko-KR" sz="3771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친구가 받기 </a:t>
            </a:r>
            <a:endParaRPr lang="en-US" altLang="ko-KR" sz="377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같은 아이콘 나타내기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267" name="_x602433872" descr="EMB0001353c2e9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117"/>
            <a:ext cx="2618333" cy="2509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_x602433656" descr="EMB0001353c2e9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" y="2502797"/>
            <a:ext cx="2670067" cy="2540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_x604994248" descr="EMB0001353c2e9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9" y="5043527"/>
            <a:ext cx="2670067" cy="2517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9" name="_x602433872" descr="EMB0001353c2e9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3583" y="3096555"/>
            <a:ext cx="6229367" cy="44385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52192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2. Radio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716919" y="1405950"/>
            <a:ext cx="10009112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 주고받기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 활동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/>
          <p:cNvSpPr txBox="1">
            <a:spLocks/>
          </p:cNvSpPr>
          <p:nvPr/>
        </p:nvSpPr>
        <p:spPr>
          <a:xfrm>
            <a:off x="888829" y="2772519"/>
            <a:ext cx="1166529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제목 17"/>
          <p:cNvSpPr txBox="1">
            <a:spLocks/>
          </p:cNvSpPr>
          <p:nvPr/>
        </p:nvSpPr>
        <p:spPr>
          <a:xfrm>
            <a:off x="1685106" y="2772519"/>
            <a:ext cx="10941026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 라디오 그룹 설정하기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누르면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[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가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나타나있을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때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누르면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오리가 사라지고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/>
            </a:r>
            <a:b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</a:b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[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다른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]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“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</a:t>
            </a:r>
            <a:r>
              <a:rPr lang="en-US" altLang="ko-KR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” 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나타나기 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77660" y="768655"/>
            <a:ext cx="33483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https://makecode.microbit.org/_h5pVVJbtsCVc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9961835" y="1664783"/>
            <a:ext cx="288032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https://makecode.microbit.org/_2mxFys8zz3rw</a:t>
            </a:r>
          </a:p>
        </p:txBody>
      </p:sp>
    </p:spTree>
    <p:extLst>
      <p:ext uri="{BB962C8B-B14F-4D97-AF65-F5344CB8AC3E}">
        <p14:creationId xmlns:p14="http://schemas.microsoft.com/office/powerpoint/2010/main" val="11171685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3. Radio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4021175" y="1405950"/>
            <a:ext cx="7704856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오리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폭탄게임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전체 활동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/>
          <p:cNvSpPr txBox="1">
            <a:spLocks/>
          </p:cNvSpPr>
          <p:nvPr/>
        </p:nvSpPr>
        <p:spPr>
          <a:xfrm>
            <a:off x="204751" y="2484138"/>
            <a:ext cx="6624736" cy="22834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‘1’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설정하기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0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‘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자기 번호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’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저장하기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LED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출력하기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8377660" y="768655"/>
            <a:ext cx="3348372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https://makecode.microbit.org/_g6mJu5MVoiW9</a:t>
            </a:r>
            <a:endParaRPr lang="ko-KR" altLang="en-US" dirty="0"/>
          </a:p>
        </p:txBody>
      </p:sp>
      <p:sp>
        <p:nvSpPr>
          <p:cNvPr id="12" name="제목 17"/>
          <p:cNvSpPr txBox="1">
            <a:spLocks/>
          </p:cNvSpPr>
          <p:nvPr/>
        </p:nvSpPr>
        <p:spPr>
          <a:xfrm>
            <a:off x="202370" y="4935614"/>
            <a:ext cx="8532948" cy="228347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버튼 눌렀을 때 </a:t>
            </a: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 </a:t>
            </a: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와 같으면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LED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스크린 지우고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라디오로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부터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20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까지의 </a:t>
            </a:r>
            <a:r>
              <a:rPr lang="ko-KR" altLang="en-US" sz="24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랜덤값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전송하기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457200" indent="-4572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출력하기</a:t>
            </a:r>
          </a:p>
        </p:txBody>
      </p:sp>
      <p:sp>
        <p:nvSpPr>
          <p:cNvPr id="13" name="제목 17"/>
          <p:cNvSpPr txBox="1">
            <a:spLocks/>
          </p:cNvSpPr>
          <p:nvPr/>
        </p:nvSpPr>
        <p:spPr>
          <a:xfrm>
            <a:off x="278814" y="1524296"/>
            <a:ext cx="3600400" cy="80615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</a:t>
            </a: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: 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아이디 </a:t>
            </a:r>
            <a:r>
              <a:rPr lang="en-US" altLang="ko-KR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32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</a:t>
            </a:r>
            <a:endParaRPr lang="en-US" altLang="ko-KR" sz="32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5" name="제목 17"/>
          <p:cNvSpPr txBox="1">
            <a:spLocks/>
          </p:cNvSpPr>
          <p:nvPr/>
        </p:nvSpPr>
        <p:spPr>
          <a:xfrm>
            <a:off x="7081515" y="2484138"/>
            <a:ext cx="6192688" cy="2837476"/>
          </a:xfrm>
          <a:prstGeom prst="rect">
            <a:avLst/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defPPr>
              <a:defRPr lang="ko-KR"/>
            </a:defPPr>
            <a:lvl1pPr defTabSz="914400">
              <a:lnSpc>
                <a:spcPct val="150000"/>
              </a:lnSpc>
              <a:spcBef>
                <a:spcPct val="0"/>
              </a:spcBef>
              <a:buNone/>
              <a:defRPr sz="320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+mj-cs"/>
              </a:defRPr>
            </a:lvl1pPr>
          </a:lstStyle>
          <a:p>
            <a:r>
              <a:rPr lang="ko-KR" altLang="en-US" sz="2400" dirty="0"/>
              <a:t>라디오로 </a:t>
            </a:r>
            <a:r>
              <a:rPr lang="en-US" altLang="ko-KR" sz="2400" dirty="0"/>
              <a:t>(</a:t>
            </a:r>
            <a:r>
              <a:rPr lang="en-US" altLang="ko-KR" sz="2400" dirty="0" err="1"/>
              <a:t>Num</a:t>
            </a:r>
            <a:r>
              <a:rPr lang="en-US" altLang="ko-KR" sz="2400" dirty="0"/>
              <a:t>)</a:t>
            </a:r>
            <a:r>
              <a:rPr lang="ko-KR" altLang="en-US" sz="2400" dirty="0"/>
              <a:t>수신 했을 때 </a:t>
            </a: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수신에 </a:t>
            </a:r>
            <a:r>
              <a:rPr lang="en-US" altLang="ko-KR" sz="2400" dirty="0" err="1"/>
              <a:t>receiveNumber</a:t>
            </a:r>
            <a:r>
              <a:rPr lang="en-US" altLang="ko-KR" sz="2400" dirty="0"/>
              <a:t> </a:t>
            </a:r>
            <a:r>
              <a:rPr lang="ko-KR" altLang="en-US" sz="2400" dirty="0"/>
              <a:t>저장</a:t>
            </a: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>
                <a:solidFill>
                  <a:schemeClr val="accent6"/>
                </a:solidFill>
              </a:rPr>
              <a:t>수신</a:t>
            </a:r>
            <a:r>
              <a:rPr lang="ko-KR" altLang="en-US" sz="2400" dirty="0"/>
              <a:t>이 </a:t>
            </a:r>
            <a:r>
              <a:rPr lang="ko-KR" altLang="en-US" sz="2400" dirty="0">
                <a:solidFill>
                  <a:schemeClr val="accent6"/>
                </a:solidFill>
              </a:rPr>
              <a:t>아이디</a:t>
            </a:r>
            <a:r>
              <a:rPr lang="ko-KR" altLang="en-US" sz="2400" dirty="0"/>
              <a:t>와 같으면</a:t>
            </a:r>
            <a:endParaRPr lang="en-US" altLang="ko-KR" sz="2400" dirty="0"/>
          </a:p>
          <a:p>
            <a:r>
              <a:rPr lang="en-US" altLang="ko-KR" sz="2400" dirty="0"/>
              <a:t>- LED </a:t>
            </a:r>
            <a:r>
              <a:rPr lang="ko-KR" altLang="en-US" sz="2400" dirty="0"/>
              <a:t>지우고 </a:t>
            </a:r>
            <a:endParaRPr lang="en-US" altLang="ko-KR" sz="2400" dirty="0"/>
          </a:p>
          <a:p>
            <a:r>
              <a:rPr lang="en-US" altLang="ko-KR" sz="2400" dirty="0"/>
              <a:t>- </a:t>
            </a:r>
            <a:r>
              <a:rPr lang="ko-KR" altLang="en-US" sz="2400" dirty="0"/>
              <a:t>오리 출력하기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4024457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>
          <a:xfrm>
            <a:off x="647519" y="1607351"/>
            <a:ext cx="10604608" cy="2104429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9051" dirty="0"/>
              <a:t>마이크로비트 </a:t>
            </a:r>
            <a:r>
              <a:rPr lang="en-US" altLang="ko-KR" sz="9051" dirty="0"/>
              <a:t/>
            </a:r>
            <a:br>
              <a:rPr lang="en-US" altLang="ko-KR" sz="9051" dirty="0"/>
            </a:br>
            <a:r>
              <a:rPr lang="en-US" altLang="ko-KR" sz="9051" dirty="0"/>
              <a:t>– </a:t>
            </a:r>
            <a:r>
              <a:rPr lang="ko-KR" altLang="en-US" sz="9051" dirty="0"/>
              <a:t>한 걸음 더 </a:t>
            </a:r>
            <a:endParaRPr lang="en-US" altLang="ko-KR" sz="9051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2596813" y="4023624"/>
            <a:ext cx="4497368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 descr="ba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1252127" y="555513"/>
            <a:ext cx="270135" cy="6348192"/>
          </a:xfrm>
          <a:prstGeom prst="rect">
            <a:avLst/>
          </a:prstGeom>
        </p:spPr>
      </p:pic>
      <p:cxnSp>
        <p:nvCxnSpPr>
          <p:cNvPr id="12" name="직선 연결선 11"/>
          <p:cNvCxnSpPr/>
          <p:nvPr/>
        </p:nvCxnSpPr>
        <p:spPr>
          <a:xfrm>
            <a:off x="10167289" y="4023624"/>
            <a:ext cx="1595293" cy="1497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그림 14" descr="arrow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508344" y="3507741"/>
            <a:ext cx="402332" cy="2040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81418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869047" y="1405950"/>
            <a:ext cx="7704856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PIN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블록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14" name="Picture 0">
            <a:extLst>
              <a:ext uri="{FF2B5EF4-FFF2-40B4-BE49-F238E27FC236}">
                <a16:creationId xmlns:a16="http://schemas.microsoft.com/office/drawing/2014/main" id="{4A22C7AA-5DB2-4D86-B2D7-D94FF0BEA4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6511" y="1436743"/>
            <a:ext cx="4362716" cy="605383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7" name="Picture 4">
            <a:extLst>
              <a:ext uri="{FF2B5EF4-FFF2-40B4-BE49-F238E27FC236}">
                <a16:creationId xmlns:a16="http://schemas.microsoft.com/office/drawing/2014/main" id="{C9DB2788-B26D-44E4-86C5-44BF262119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37599" y="2227175"/>
            <a:ext cx="5478840" cy="531926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528788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869047" y="1405950"/>
            <a:ext cx="7704856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조립하기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8" name="제목 17">
            <a:extLst>
              <a:ext uri="{FF2B5EF4-FFF2-40B4-BE49-F238E27FC236}">
                <a16:creationId xmlns:a16="http://schemas.microsoft.com/office/drawing/2014/main" id="{B5D17F2D-40F8-4AB7-AE0A-77ED99F8DBFA}"/>
              </a:ext>
            </a:extLst>
          </p:cNvPr>
          <p:cNvSpPr txBox="1">
            <a:spLocks/>
          </p:cNvSpPr>
          <p:nvPr/>
        </p:nvSpPr>
        <p:spPr>
          <a:xfrm>
            <a:off x="1250962" y="2772519"/>
            <a:ext cx="10941026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보드와 </a:t>
            </a: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보드 연결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3771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</a:t>
            </a:r>
            <a:r>
              <a:rPr lang="ko-KR" altLang="en-US" sz="3771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보드를 자동차 앞 부분에 꽂아서 완성</a:t>
            </a:r>
            <a:endParaRPr lang="en-US" altLang="ko-KR" sz="3771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974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50511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148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살펴보기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7267903" y="1311493"/>
            <a:ext cx="2868612" cy="2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7"/>
          <p:cNvSpPr txBox="1">
            <a:spLocks/>
          </p:cNvSpPr>
          <p:nvPr/>
        </p:nvSpPr>
        <p:spPr>
          <a:xfrm>
            <a:off x="2490981" y="2562961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마이크로비트의 하드웨어를 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기능에 따라 분류하기 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입력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연결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250219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869047" y="1405950"/>
            <a:ext cx="7704856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확장 블록 가져오기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12" name="Picture 7">
            <a:extLst>
              <a:ext uri="{FF2B5EF4-FFF2-40B4-BE49-F238E27FC236}">
                <a16:creationId xmlns:a16="http://schemas.microsoft.com/office/drawing/2014/main" id="{D015941A-CB0C-4AB0-BC79-8E9EDF9906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21275" y="3000266"/>
            <a:ext cx="8474431" cy="358465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5E0826E0-2FCC-4BF1-994E-33172D621E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-1" y="3099219"/>
            <a:ext cx="4831996" cy="3485706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421264309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2004951" y="1405950"/>
            <a:ext cx="9433048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(1)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코딩하기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전진과 후진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E9DD8D8A-E54B-4357-8069-B580A451A6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01095" y="2631382"/>
            <a:ext cx="6660740" cy="4768112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08469009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320875" y="1405950"/>
            <a:ext cx="10801200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(2)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코딩하기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빨강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파랑 불 켜기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>
            <a:extLst>
              <a:ext uri="{FF2B5EF4-FFF2-40B4-BE49-F238E27FC236}">
                <a16:creationId xmlns:a16="http://schemas.microsoft.com/office/drawing/2014/main" id="{AE0D5924-9974-4263-897C-F7F827C4FC70}"/>
              </a:ext>
            </a:extLst>
          </p:cNvPr>
          <p:cNvSpPr txBox="1">
            <a:spLocks/>
          </p:cNvSpPr>
          <p:nvPr/>
        </p:nvSpPr>
        <p:spPr>
          <a:xfrm>
            <a:off x="852823" y="2532937"/>
            <a:ext cx="11737304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아래 스위치를 </a:t>
            </a: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Rainbow LED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쪽으로 보내기</a:t>
            </a: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altLang="ko-KR" sz="3600" dirty="0"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571500" indent="-571500">
              <a:lnSpc>
                <a:spcPct val="150000"/>
              </a:lnSpc>
              <a:buFontTx/>
              <a:buChar char="-"/>
            </a:pPr>
            <a:endParaRPr lang="en-US" altLang="ko-KR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7394674-6820-411F-9717-F3FFB517BE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/>
          </a:blip>
          <a:srcRect l="18313" r="16896" b="19374"/>
          <a:stretch/>
        </p:blipFill>
        <p:spPr>
          <a:xfrm>
            <a:off x="11722018" y="0"/>
            <a:ext cx="1736218" cy="1620391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4" name="Picture 14">
            <a:extLst>
              <a:ext uri="{FF2B5EF4-FFF2-40B4-BE49-F238E27FC236}">
                <a16:creationId xmlns:a16="http://schemas.microsoft.com/office/drawing/2014/main" id="{6C8CCEA4-2018-4A07-A8EF-6EA665FF5AD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37099" y="3466696"/>
            <a:ext cx="6435699" cy="401036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66450683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320875" y="1405950"/>
            <a:ext cx="10801200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(3)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코딩하기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곡선 주행하기</a:t>
            </a: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>
            <a:extLst>
              <a:ext uri="{FF2B5EF4-FFF2-40B4-BE49-F238E27FC236}">
                <a16:creationId xmlns:a16="http://schemas.microsoft.com/office/drawing/2014/main" id="{AE0D5924-9974-4263-897C-F7F827C4FC70}"/>
              </a:ext>
            </a:extLst>
          </p:cNvPr>
          <p:cNvSpPr txBox="1">
            <a:spLocks/>
          </p:cNvSpPr>
          <p:nvPr/>
        </p:nvSpPr>
        <p:spPr>
          <a:xfrm>
            <a:off x="744811" y="2532937"/>
            <a:ext cx="11953328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71500" indent="-571500">
              <a:lnSpc>
                <a:spcPct val="150000"/>
              </a:lnSpc>
              <a:buFontTx/>
              <a:buChar char="-"/>
            </a:pPr>
            <a:r>
              <a:rPr lang="ko-KR" altLang="en-US" sz="360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 바퀴와 오른쪽 바퀴의 속력을 다르게 하여 회전시키기</a:t>
            </a:r>
            <a:endParaRPr lang="en-US" altLang="ko-KR" sz="3600" dirty="0">
              <a:solidFill>
                <a:srgbClr val="00B05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5" name="Picture 16">
            <a:extLst>
              <a:ext uri="{FF2B5EF4-FFF2-40B4-BE49-F238E27FC236}">
                <a16:creationId xmlns:a16="http://schemas.microsoft.com/office/drawing/2014/main" id="{133B88E0-CF83-4A34-AA30-E60C863B4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41055" y="3540719"/>
            <a:ext cx="9253028" cy="375144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2585572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0" name="제목 17"/>
          <p:cNvSpPr txBox="1">
            <a:spLocks/>
          </p:cNvSpPr>
          <p:nvPr/>
        </p:nvSpPr>
        <p:spPr>
          <a:xfrm>
            <a:off x="1320875" y="1405950"/>
            <a:ext cx="10801200" cy="1247294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(4)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 </a:t>
            </a:r>
            <a:r>
              <a:rPr lang="ko-KR" altLang="en-US" sz="4525" b="1" dirty="0" err="1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비트카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코딩하기 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원격주행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짝</a:t>
            </a:r>
            <a:r>
              <a:rPr lang="en-US" altLang="ko-KR" sz="4525" b="1" dirty="0">
                <a:solidFill>
                  <a:schemeClr val="accent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  <a:endParaRPr lang="ko-KR" altLang="en-US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sp>
        <p:nvSpPr>
          <p:cNvPr id="12" name="제목 17">
            <a:extLst>
              <a:ext uri="{FF2B5EF4-FFF2-40B4-BE49-F238E27FC236}">
                <a16:creationId xmlns:a16="http://schemas.microsoft.com/office/drawing/2014/main" id="{AE0D5924-9974-4263-897C-F7F827C4FC70}"/>
              </a:ext>
            </a:extLst>
          </p:cNvPr>
          <p:cNvSpPr txBox="1">
            <a:spLocks/>
          </p:cNvSpPr>
          <p:nvPr/>
        </p:nvSpPr>
        <p:spPr>
          <a:xfrm>
            <a:off x="744811" y="2532937"/>
            <a:ext cx="11953328" cy="3632240"/>
          </a:xfrm>
          <a:prstGeom prst="rect">
            <a:avLst/>
          </a:prstGeom>
        </p:spPr>
        <p:txBody>
          <a:bodyPr vert="horz" lIns="66835" tIns="33417" rIns="66835" bIns="33417" rtlCol="0" anchor="t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en-US" altLang="ko-KR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36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왼쪽 친구 자리 번호로 그룹 설정하기</a:t>
            </a:r>
            <a:endParaRPr lang="en-US" altLang="ko-KR" sz="36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8" name="제목 17">
            <a:extLst>
              <a:ext uri="{FF2B5EF4-FFF2-40B4-BE49-F238E27FC236}">
                <a16:creationId xmlns:a16="http://schemas.microsoft.com/office/drawing/2014/main" id="{DC123597-E3B4-458A-9CD8-7B38607CAD82}"/>
              </a:ext>
            </a:extLst>
          </p:cNvPr>
          <p:cNvSpPr txBox="1">
            <a:spLocks/>
          </p:cNvSpPr>
          <p:nvPr/>
        </p:nvSpPr>
        <p:spPr>
          <a:xfrm>
            <a:off x="636799" y="3438014"/>
            <a:ext cx="4968552" cy="6096830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송신하기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보내기 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원격조종기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흔들림 감지하면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흔들림 감지하면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17">
            <a:extLst>
              <a:ext uri="{FF2B5EF4-FFF2-40B4-BE49-F238E27FC236}">
                <a16:creationId xmlns:a16="http://schemas.microsoft.com/office/drawing/2014/main" id="{10FC9527-5635-4ADB-B9DC-A7CD8F22D0FB}"/>
              </a:ext>
            </a:extLst>
          </p:cNvPr>
          <p:cNvSpPr txBox="1">
            <a:spLocks/>
          </p:cNvSpPr>
          <p:nvPr/>
        </p:nvSpPr>
        <p:spPr>
          <a:xfrm>
            <a:off x="5898131" y="3438014"/>
            <a:ext cx="7268060" cy="6181853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수신하기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받기 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바퀴를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바퀴를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p2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수신하면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 수신한 값 저장하기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직진하기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(go straight)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왼쪽으로 회전하기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(turn left)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오른쪽으로 회전하기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(turn right)</a:t>
            </a: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후진하기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(reverse)</a:t>
            </a:r>
          </a:p>
          <a:p>
            <a:pPr marL="864428" lvl="1" indent="-342900">
              <a:lnSpc>
                <a:spcPct val="150000"/>
              </a:lnSpc>
              <a:buFontTx/>
              <a:buChar char="-"/>
            </a:pPr>
            <a:endParaRPr lang="en-US" altLang="ko-KR" sz="1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357630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17"/>
          <p:cNvSpPr txBox="1">
            <a:spLocks/>
          </p:cNvSpPr>
          <p:nvPr/>
        </p:nvSpPr>
        <p:spPr>
          <a:xfrm>
            <a:off x="6344795" y="3303030"/>
            <a:ext cx="2965185" cy="775103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2339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9" name="제목 17"/>
          <p:cNvSpPr txBox="1">
            <a:spLocks/>
          </p:cNvSpPr>
          <p:nvPr/>
        </p:nvSpPr>
        <p:spPr>
          <a:xfrm>
            <a:off x="816819" y="332110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>
            <a:lvl1pPr algn="ctr" defTabSz="1043056" rtl="0" eaLnBrk="1" latinLnBrk="1" hangingPunct="1">
              <a:spcBef>
                <a:spcPct val="0"/>
              </a:spcBef>
              <a:buNone/>
              <a:defRPr sz="5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Project 4. </a:t>
            </a:r>
            <a:r>
              <a:rPr lang="ko-KR" altLang="en-US" sz="3947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2"/>
          <a:srcRect b="21462"/>
          <a:stretch/>
        </p:blipFill>
        <p:spPr>
          <a:xfrm rot="5849299">
            <a:off x="-30776" y="291689"/>
            <a:ext cx="1014792" cy="552858"/>
          </a:xfrm>
          <a:prstGeom prst="rect">
            <a:avLst/>
          </a:prstGeom>
        </p:spPr>
      </p:pic>
      <p:sp>
        <p:nvSpPr>
          <p:cNvPr id="8" name="제목 17">
            <a:extLst>
              <a:ext uri="{FF2B5EF4-FFF2-40B4-BE49-F238E27FC236}">
                <a16:creationId xmlns:a16="http://schemas.microsoft.com/office/drawing/2014/main" id="{DC123597-E3B4-458A-9CD8-7B38607CAD82}"/>
              </a:ext>
            </a:extLst>
          </p:cNvPr>
          <p:cNvSpPr txBox="1">
            <a:spLocks/>
          </p:cNvSpPr>
          <p:nvPr/>
        </p:nvSpPr>
        <p:spPr>
          <a:xfrm>
            <a:off x="636799" y="1363464"/>
            <a:ext cx="4968552" cy="4988834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송신하기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보내기 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원격조종기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</a:t>
            </a:r>
            <a:endParaRPr lang="en-US" altLang="ko-KR" sz="24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FF00F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흔들림 감지하면 </a:t>
            </a:r>
            <a:endParaRPr lang="en-US" altLang="ko-KR" sz="2400" dirty="0">
              <a:solidFill>
                <a:srgbClr val="FF00F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endParaRPr lang="en-US" altLang="ko-KR" sz="24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A+B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5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누르면 라디오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전송하기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13" name="제목 17">
            <a:extLst>
              <a:ext uri="{FF2B5EF4-FFF2-40B4-BE49-F238E27FC236}">
                <a16:creationId xmlns:a16="http://schemas.microsoft.com/office/drawing/2014/main" id="{10FC9527-5635-4ADB-B9DC-A7CD8F22D0FB}"/>
              </a:ext>
            </a:extLst>
          </p:cNvPr>
          <p:cNvSpPr txBox="1">
            <a:spLocks/>
          </p:cNvSpPr>
          <p:nvPr/>
        </p:nvSpPr>
        <p:spPr>
          <a:xfrm>
            <a:off x="6174890" y="753854"/>
            <a:ext cx="7268060" cy="6807409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vert="horz" wrap="square" lIns="66835" tIns="33417" rIns="66835" bIns="33417" rtlCol="0" anchor="t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수신하기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</a:t>
            </a:r>
            <a:r>
              <a:rPr lang="ko-KR" altLang="en-US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받기 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/ </a:t>
            </a:r>
            <a:r>
              <a:rPr lang="ko-KR" altLang="en-US" sz="2400" dirty="0" err="1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링비트카</a:t>
            </a:r>
            <a:r>
              <a:rPr lang="en-US" altLang="ko-KR" sz="2400" dirty="0">
                <a:solidFill>
                  <a:srgbClr val="7030A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시작하면</a:t>
            </a:r>
            <a:endParaRPr lang="en-US" altLang="ko-KR" sz="24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그룹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왼쪽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바퀴를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,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오른쪽 바퀴를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p2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로 설정하기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FF0066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라디오 수신하면 </a:t>
            </a:r>
            <a:endParaRPr lang="en-US" altLang="ko-KR" sz="2400" dirty="0">
              <a:solidFill>
                <a:srgbClr val="FF006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변수에 수신한 값 저장하기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2400" dirty="0">
                <a:solidFill>
                  <a:srgbClr val="0070C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무한반복</a:t>
            </a:r>
            <a:endParaRPr lang="en-US" altLang="ko-KR" sz="2400" dirty="0">
              <a:solidFill>
                <a:srgbClr val="0070C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직진하기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(go straight)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왼쪽으로 회전하기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(turn left)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3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오른쪽으로 회전하기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(turn right)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변수가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4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이면 후진하기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(reverse)</a:t>
            </a: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아니면 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p1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24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서보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값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90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342900" indent="-342900">
              <a:lnSpc>
                <a:spcPct val="130000"/>
              </a:lnSpc>
              <a:buFontTx/>
              <a:buChar char="-"/>
            </a:pP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p2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에 </a:t>
            </a:r>
            <a:r>
              <a:rPr lang="ko-KR" altLang="en-US" sz="2400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서보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값 </a:t>
            </a:r>
            <a:r>
              <a:rPr lang="en-US" altLang="ko-KR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90 </a:t>
            </a:r>
            <a:r>
              <a:rPr lang="ko-KR" altLang="en-US" sz="2400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출력</a:t>
            </a:r>
            <a:endParaRPr lang="en-US" altLang="ko-KR" sz="24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864428" lvl="1" indent="-342900">
              <a:lnSpc>
                <a:spcPct val="130000"/>
              </a:lnSpc>
              <a:buFontTx/>
              <a:buChar char="-"/>
            </a:pPr>
            <a:endParaRPr lang="en-US" altLang="ko-KR" sz="100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470250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50511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ko-KR" altLang="en-US" sz="4148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마이크로비트 살펴보기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cxnSp>
        <p:nvCxnSpPr>
          <p:cNvPr id="9" name="직선 연결선 8"/>
          <p:cNvCxnSpPr/>
          <p:nvPr/>
        </p:nvCxnSpPr>
        <p:spPr>
          <a:xfrm flipV="1">
            <a:off x="7267903" y="1311493"/>
            <a:ext cx="2868612" cy="242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제목 17"/>
          <p:cNvSpPr txBox="1">
            <a:spLocks/>
          </p:cNvSpPr>
          <p:nvPr/>
        </p:nvSpPr>
        <p:spPr>
          <a:xfrm>
            <a:off x="2490981" y="2562961"/>
            <a:ext cx="7645535" cy="2303948"/>
          </a:xfrm>
          <a:prstGeom prst="rect">
            <a:avLst/>
          </a:prstGeom>
        </p:spPr>
        <p:txBody>
          <a:bodyPr vert="horz" lIns="66835" tIns="33417" rIns="66835" bIns="33417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마이크로 비트로 무엇을</a:t>
            </a:r>
            <a:endParaRPr lang="en-US" altLang="ko-KR" sz="4525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algn="ctr"/>
            <a:r>
              <a:rPr lang="ko-KR" altLang="en-US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할 수 있을까요</a:t>
            </a:r>
            <a:r>
              <a:rPr lang="en-US" altLang="ko-KR" sz="4525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?</a:t>
            </a:r>
            <a:endParaRPr lang="en-US" altLang="ko-KR" sz="4525" b="1" dirty="0">
              <a:solidFill>
                <a:schemeClr val="accent6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18347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제목 17"/>
          <p:cNvSpPr>
            <a:spLocks noGrp="1"/>
          </p:cNvSpPr>
          <p:nvPr>
            <p:ph type="title" idx="4294967295"/>
          </p:nvPr>
        </p:nvSpPr>
        <p:spPr>
          <a:xfrm>
            <a:off x="2869381" y="675264"/>
            <a:ext cx="6097557" cy="77510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ko-KR" sz="3947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Micro:bit_Bluetooth</a:t>
            </a:r>
            <a:endParaRPr lang="ko-KR" altLang="en-US" sz="3947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3"/>
          <a:srcRect b="21462"/>
          <a:stretch/>
        </p:blipFill>
        <p:spPr>
          <a:xfrm rot="5849299">
            <a:off x="2021786" y="634843"/>
            <a:ext cx="1014792" cy="5528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4504" y="3168537"/>
            <a:ext cx="4736535" cy="366151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9380" y="1753453"/>
            <a:ext cx="2855588" cy="5076602"/>
          </a:xfrm>
          <a:prstGeom prst="rect">
            <a:avLst/>
          </a:prstGeom>
        </p:spPr>
      </p:pic>
      <p:sp>
        <p:nvSpPr>
          <p:cNvPr id="9" name="제목 17"/>
          <p:cNvSpPr txBox="1">
            <a:spLocks/>
          </p:cNvSpPr>
          <p:nvPr/>
        </p:nvSpPr>
        <p:spPr>
          <a:xfrm>
            <a:off x="6044504" y="2185953"/>
            <a:ext cx="4590839" cy="823450"/>
          </a:xfrm>
          <a:prstGeom prst="rect">
            <a:avLst/>
          </a:prstGeom>
        </p:spPr>
        <p:txBody>
          <a:bodyPr vert="horz" lIns="66835" tIns="33417" rIns="66835" bIns="33417" rtlCol="0" anchor="ctr">
            <a:normAutofit lnSpcReduction="10000"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플레이스토어 </a:t>
            </a:r>
            <a:r>
              <a:rPr lang="en-US" altLang="ko-KR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&gt; </a:t>
            </a:r>
            <a:r>
              <a:rPr lang="en-US" altLang="ko-KR" sz="1754" dirty="0" err="1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micro:bit</a:t>
            </a:r>
            <a:r>
              <a:rPr lang="en-US" altLang="ko-KR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앱</a:t>
            </a:r>
            <a:endParaRPr lang="en-US" altLang="ko-KR" sz="1754" dirty="0">
              <a:solidFill>
                <a:srgbClr val="12120F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※ </a:t>
            </a:r>
            <a:r>
              <a:rPr lang="ko-KR" altLang="en-US" sz="1754" dirty="0">
                <a:solidFill>
                  <a:srgbClr val="12120F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아이폰 지원 불가 </a:t>
            </a:r>
          </a:p>
        </p:txBody>
      </p:sp>
    </p:spTree>
    <p:extLst>
      <p:ext uri="{BB962C8B-B14F-4D97-AF65-F5344CB8AC3E}">
        <p14:creationId xmlns:p14="http://schemas.microsoft.com/office/powerpoint/2010/main" val="35063397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학생용프로젝트발표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00000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Props1.xml><?xml version="1.0" encoding="utf-8"?>
<ds:datastoreItem xmlns:ds="http://schemas.openxmlformats.org/officeDocument/2006/customXml" ds:itemID="{DAFAC6C0-61CC-4F7B-95E1-70E0BF0048F4}"/>
</file>

<file path=customXml/itemProps2.xml><?xml version="1.0" encoding="utf-8"?>
<ds:datastoreItem xmlns:ds="http://schemas.openxmlformats.org/officeDocument/2006/customXml" ds:itemID="{332241FA-2B8C-4AC9-87F1-036407B34F34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BBAA6A1-43B6-4592-BD4D-0F003EAAA60D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  <ds:schemaRef ds:uri="http://schemas.microsoft.com/office/infopath/2007/PartnerControls"/>
    <ds:schemaRef ds:uri="4c023782-964a-459c-ad65-76f1aed351bf"/>
    <ds:schemaRef ds:uri="8da0ddb6-5137-4b24-8a94-26d5ac293800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3968</TotalTime>
  <Words>2384</Words>
  <Application>Microsoft Office PowerPoint</Application>
  <PresentationFormat>사용자 지정</PresentationFormat>
  <Paragraphs>521</Paragraphs>
  <Slides>75</Slides>
  <Notes>19</Notes>
  <HiddenSlides>0</HiddenSlides>
  <MMClips>4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4" baseType="lpstr">
      <vt:lpstr>나눔고딕 ExtraBold</vt:lpstr>
      <vt:lpstr>나눔명조</vt:lpstr>
      <vt:lpstr>Arial</vt:lpstr>
      <vt:lpstr>Helvetica Neue</vt:lpstr>
      <vt:lpstr>맑은 고딕</vt:lpstr>
      <vt:lpstr>Wingdings</vt:lpstr>
      <vt:lpstr>KoPubWorld바탕체 Medium</vt:lpstr>
      <vt:lpstr>나눔고딕</vt:lpstr>
      <vt:lpstr>Office 테마</vt:lpstr>
      <vt:lpstr>PowerPoint 프레젠테이션</vt:lpstr>
      <vt:lpstr>PowerPoint 프레젠테이션</vt:lpstr>
      <vt:lpstr>마이크로비트 살펴보기</vt:lpstr>
      <vt:lpstr>마이크로비트 시작하기 </vt:lpstr>
      <vt:lpstr>마이크로비트 시작하기 </vt:lpstr>
      <vt:lpstr>마이크로비트 시작하기 </vt:lpstr>
      <vt:lpstr>마이크로비트 살펴보기</vt:lpstr>
      <vt:lpstr>마이크로비트 살펴보기</vt:lpstr>
      <vt:lpstr>Micro:bit_Bluetooth</vt:lpstr>
      <vt:lpstr>Micro:bit_Bluetooth</vt:lpstr>
      <vt:lpstr>마이크로비트 시작하기 </vt:lpstr>
      <vt:lpstr>마이크로비트 시작하기 </vt:lpstr>
      <vt:lpstr>마이크로비트 시작하기 </vt:lpstr>
      <vt:lpstr>마이크로비트 시작하기 </vt:lpstr>
      <vt:lpstr>마이크로비트 시작하기 </vt:lpstr>
      <vt:lpstr>마이크로비트 시작하기 </vt:lpstr>
      <vt:lpstr>PowerPoint 프레젠테이션</vt:lpstr>
      <vt:lpstr>PowerPoint 프레젠테이션</vt:lpstr>
      <vt:lpstr>PowerPoint 프레젠테이션</vt:lpstr>
      <vt:lpstr>LED Display Coding </vt:lpstr>
      <vt:lpstr>PowerPoint 프레젠테이션</vt:lpstr>
      <vt:lpstr>PowerPoint 프레젠테이션</vt:lpstr>
      <vt:lpstr>PowerPoint 프레젠테이션</vt:lpstr>
      <vt:lpstr>Project 1. 버튼으로 묵찌빠</vt:lpstr>
      <vt:lpstr>Project 1. 버튼으로 묵찌빠</vt:lpstr>
      <vt:lpstr>Project 2. Heart Blinking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네이버 한글한글 아름답게</dc:creator>
  <cp:lastModifiedBy>Administrator</cp:lastModifiedBy>
  <cp:revision>251</cp:revision>
  <dcterms:created xsi:type="dcterms:W3CDTF">2012-01-17T03:47:30Z</dcterms:created>
  <dcterms:modified xsi:type="dcterms:W3CDTF">2022-05-13T04:54:35Z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